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8A84-D7B7-4A66-B404-708472665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39D71-9454-4C7C-83AD-D85C8D50B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7D80E-058C-4519-B346-62793CDD6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7AA7-0D92-4979-990B-2E5C211B449B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EC222-6361-4D53-8FB4-D1D4D1AA0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EEF9E-7A87-4AA0-9851-1485BBD72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CABC-73DD-42FE-B9B6-B0BCDA3F7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45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2AFDA-3BAB-4467-AA49-430248BFF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C6782-CE7A-489A-9F81-0AF726E9E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B8D20-50D2-4A85-8152-0167B72C5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7AA7-0D92-4979-990B-2E5C211B449B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3D3EF-A131-4976-88AB-BCF3BFC67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6F1AA-14D5-4049-866C-6F7E6D6EF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CABC-73DD-42FE-B9B6-B0BCDA3F7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53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51D8C4-E36E-4718-B937-1505F97738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B93DDC-FFBC-429C-82B8-C04DBC8B9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13348-3945-4D89-8F17-CAFE23F91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7AA7-0D92-4979-990B-2E5C211B449B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D95DF-E5B6-4E64-B1BC-06EF791E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40846-047F-4876-89F4-49DD9D60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CABC-73DD-42FE-B9B6-B0BCDA3F7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761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1EC6C-9439-47EB-88A7-2D6E04171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5660A-7988-4236-B7DD-3CC4B6EC6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FB87D-CE8D-4D28-9188-B08DE028D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7AA7-0D92-4979-990B-2E5C211B449B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CCB48-B823-4193-B705-2D431CE72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FC0BB-8BB7-487E-9D86-073B0E469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CABC-73DD-42FE-B9B6-B0BCDA3F7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20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6B275-9AD6-468E-8340-90122450E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FC4E4-5649-47EB-8C80-07239B687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764B8-4FB7-4A42-B4A2-33D81F36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7AA7-0D92-4979-990B-2E5C211B449B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9D2DE-20CB-442D-8BA6-FCE669CAD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69E25-A3D0-428F-A049-09C31E957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CABC-73DD-42FE-B9B6-B0BCDA3F7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14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7D0DB-4C1C-4ACE-9750-58A65F473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48D71-AB61-42D6-BD08-B16575110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AACE0-7C7A-4463-9D01-182AA8FDB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EF6F0-DED2-486A-A102-AE9F27425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7AA7-0D92-4979-990B-2E5C211B449B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448BE-28CE-4110-9FE8-3E0D1E9D4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FE7CD-1C02-4BF6-AEEE-12E88961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CABC-73DD-42FE-B9B6-B0BCDA3F7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22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64306-993C-417F-A37F-D1C2F57E3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00853-04D8-4BE5-8945-F1F336AA0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B69017-B88D-4C16-8D2C-672EC75A3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DBED5-AF50-425B-B070-3E20F3516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FA6CD6-F7D6-416D-A7E5-4EDB380D1D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017064-5004-4E06-8BA2-3858A80F4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7AA7-0D92-4979-990B-2E5C211B449B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DB8B64-0318-410D-ABC8-FC9AC075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CE7B89-949A-4415-A14A-0D9866A40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CABC-73DD-42FE-B9B6-B0BCDA3F7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28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8E08E-E2AA-4A10-9E23-D978980E1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2458B5-4B39-4898-8077-B7750CB4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7AA7-0D92-4979-990B-2E5C211B449B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C1CF06-378F-4CAF-9E25-C1649F451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AD255-4E83-4E20-A3FA-8D6E42C4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CABC-73DD-42FE-B9B6-B0BCDA3F7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38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0F290D-F4F5-4061-B700-48F8F9328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7AA7-0D92-4979-990B-2E5C211B449B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100074-9432-4EDD-BD17-5C873D28F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C1DD6-8366-4B6E-8F80-972C8D2C6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CABC-73DD-42FE-B9B6-B0BCDA3F7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08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DA4E3-DF03-4395-9289-C800C8210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D7D88-0062-4690-9736-AC46FCF97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F973B-FBC8-42F1-8FCF-67E5068BB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D5D6E-622F-4EB0-A3B0-8CF0FB8C5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7AA7-0D92-4979-990B-2E5C211B449B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EAE4F-2401-4306-B767-54D18A794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A4BD8-8601-4167-9A1E-8F9B21D30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CABC-73DD-42FE-B9B6-B0BCDA3F7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78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BA9E5-BB02-4442-93D4-8D1291C37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ECA6A6-80C5-4386-8D3E-BF345D5E5E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2594A9-F987-45C0-891B-3B352F1AE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A1D58E-D0BF-4C30-80BD-FD600D5D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7AA7-0D92-4979-990B-2E5C211B449B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87A93-039B-4010-BA95-1C86D4587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00BC6-E135-4EDA-9285-FD461229A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CABC-73DD-42FE-B9B6-B0BCDA3F7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41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32328-9E0D-4452-AD4F-41F641850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44460-8E3F-4EE7-809A-4CA5B3F67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B75D4-2F65-406F-A89F-C14D73C3F8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37AA7-0D92-4979-990B-2E5C211B449B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150DE-7C24-46CC-B36A-4567B5E9A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45415-AC43-4B89-BAFD-13D25BFC4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DCABC-73DD-42FE-B9B6-B0BCDA3F7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68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21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6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4120FE5C-FCD4-74FE-141A-53AEDE2E4848}"/>
              </a:ext>
            </a:extLst>
          </p:cNvPr>
          <p:cNvCxnSpPr>
            <a:cxnSpLocks/>
          </p:cNvCxnSpPr>
          <p:nvPr/>
        </p:nvCxnSpPr>
        <p:spPr>
          <a:xfrm>
            <a:off x="7210287" y="4969059"/>
            <a:ext cx="316821" cy="39417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CD863B78-3987-8819-AB73-05DF2635FEE8}"/>
              </a:ext>
            </a:extLst>
          </p:cNvPr>
          <p:cNvCxnSpPr>
            <a:cxnSpLocks/>
          </p:cNvCxnSpPr>
          <p:nvPr/>
        </p:nvCxnSpPr>
        <p:spPr>
          <a:xfrm flipH="1">
            <a:off x="6112369" y="5008423"/>
            <a:ext cx="15100" cy="45081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EEA5F7E-32C4-61EF-591D-9AE49B511F9E}"/>
              </a:ext>
            </a:extLst>
          </p:cNvPr>
          <p:cNvCxnSpPr>
            <a:cxnSpLocks/>
          </p:cNvCxnSpPr>
          <p:nvPr/>
        </p:nvCxnSpPr>
        <p:spPr>
          <a:xfrm>
            <a:off x="6351507" y="3453389"/>
            <a:ext cx="160179" cy="59105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3817EA-29BA-47BC-9DE3-36DDD61FFB4D}"/>
              </a:ext>
            </a:extLst>
          </p:cNvPr>
          <p:cNvCxnSpPr>
            <a:cxnSpLocks/>
          </p:cNvCxnSpPr>
          <p:nvPr/>
        </p:nvCxnSpPr>
        <p:spPr>
          <a:xfrm flipV="1">
            <a:off x="2167261" y="1380458"/>
            <a:ext cx="0" cy="3508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457DF1-BC07-4B0D-A6D7-7EF222C1F9FA}"/>
              </a:ext>
            </a:extLst>
          </p:cNvPr>
          <p:cNvCxnSpPr>
            <a:cxnSpLocks/>
          </p:cNvCxnSpPr>
          <p:nvPr/>
        </p:nvCxnSpPr>
        <p:spPr>
          <a:xfrm flipV="1">
            <a:off x="3185211" y="2808426"/>
            <a:ext cx="0" cy="56605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184C11-C65B-47E4-A899-7D79D46C8C5A}"/>
              </a:ext>
            </a:extLst>
          </p:cNvPr>
          <p:cNvCxnSpPr>
            <a:cxnSpLocks/>
          </p:cNvCxnSpPr>
          <p:nvPr/>
        </p:nvCxnSpPr>
        <p:spPr>
          <a:xfrm flipH="1" flipV="1">
            <a:off x="1231850" y="2945868"/>
            <a:ext cx="283712" cy="41369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FBC2C2-8E5C-426A-96F8-FFB46AD6F932}"/>
              </a:ext>
            </a:extLst>
          </p:cNvPr>
          <p:cNvCxnSpPr>
            <a:cxnSpLocks/>
          </p:cNvCxnSpPr>
          <p:nvPr/>
        </p:nvCxnSpPr>
        <p:spPr>
          <a:xfrm flipV="1">
            <a:off x="8192697" y="2078957"/>
            <a:ext cx="540570" cy="21177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D44102-0B88-4B25-B3A2-A6165EBD4D8D}"/>
              </a:ext>
            </a:extLst>
          </p:cNvPr>
          <p:cNvCxnSpPr>
            <a:cxnSpLocks/>
          </p:cNvCxnSpPr>
          <p:nvPr/>
        </p:nvCxnSpPr>
        <p:spPr>
          <a:xfrm flipH="1">
            <a:off x="3281077" y="4981020"/>
            <a:ext cx="15100" cy="45081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A1C655-CDE6-4F5E-8F4C-07B49A8EA430}"/>
              </a:ext>
            </a:extLst>
          </p:cNvPr>
          <p:cNvCxnSpPr>
            <a:cxnSpLocks/>
          </p:cNvCxnSpPr>
          <p:nvPr/>
        </p:nvCxnSpPr>
        <p:spPr>
          <a:xfrm flipV="1">
            <a:off x="8180174" y="2931527"/>
            <a:ext cx="371891" cy="413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9EE288-B321-4C07-84B5-D6AA5B3D9E09}"/>
              </a:ext>
            </a:extLst>
          </p:cNvPr>
          <p:cNvCxnSpPr>
            <a:cxnSpLocks/>
          </p:cNvCxnSpPr>
          <p:nvPr/>
        </p:nvCxnSpPr>
        <p:spPr>
          <a:xfrm flipV="1">
            <a:off x="7210287" y="2945868"/>
            <a:ext cx="2842" cy="51041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F4838E-46D2-43FE-B348-0AD8A8B988AC}"/>
              </a:ext>
            </a:extLst>
          </p:cNvPr>
          <p:cNvCxnSpPr>
            <a:cxnSpLocks/>
          </p:cNvCxnSpPr>
          <p:nvPr/>
        </p:nvCxnSpPr>
        <p:spPr>
          <a:xfrm flipH="1" flipV="1">
            <a:off x="446990" y="4633141"/>
            <a:ext cx="613308" cy="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8A190DF-7895-4C5D-8B81-0F7BF7AA6CEF}"/>
              </a:ext>
            </a:extLst>
          </p:cNvPr>
          <p:cNvCxnSpPr>
            <a:cxnSpLocks/>
          </p:cNvCxnSpPr>
          <p:nvPr/>
        </p:nvCxnSpPr>
        <p:spPr>
          <a:xfrm>
            <a:off x="1387323" y="4869863"/>
            <a:ext cx="39339" cy="80115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DAF2394-A11A-4A35-BF7C-3E97A550F265}"/>
              </a:ext>
            </a:extLst>
          </p:cNvPr>
          <p:cNvCxnSpPr>
            <a:cxnSpLocks/>
          </p:cNvCxnSpPr>
          <p:nvPr/>
        </p:nvCxnSpPr>
        <p:spPr>
          <a:xfrm flipV="1">
            <a:off x="2226328" y="4375816"/>
            <a:ext cx="16301" cy="5054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82E4923-361A-4A38-900A-2151D5518D21}"/>
              </a:ext>
            </a:extLst>
          </p:cNvPr>
          <p:cNvCxnSpPr>
            <a:cxnSpLocks/>
          </p:cNvCxnSpPr>
          <p:nvPr/>
        </p:nvCxnSpPr>
        <p:spPr>
          <a:xfrm flipV="1">
            <a:off x="3986335" y="4502755"/>
            <a:ext cx="0" cy="51453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9178487-4835-4665-B8BD-CA288A2F170C}"/>
              </a:ext>
            </a:extLst>
          </p:cNvPr>
          <p:cNvCxnSpPr>
            <a:cxnSpLocks/>
          </p:cNvCxnSpPr>
          <p:nvPr/>
        </p:nvCxnSpPr>
        <p:spPr>
          <a:xfrm flipH="1">
            <a:off x="4646787" y="4905576"/>
            <a:ext cx="15100" cy="45081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86E5C7D-FBF6-4CD5-B36E-5052DC2C3035}"/>
              </a:ext>
            </a:extLst>
          </p:cNvPr>
          <p:cNvCxnSpPr>
            <a:cxnSpLocks/>
          </p:cNvCxnSpPr>
          <p:nvPr/>
        </p:nvCxnSpPr>
        <p:spPr>
          <a:xfrm flipV="1">
            <a:off x="7192650" y="1192508"/>
            <a:ext cx="7812" cy="65385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DFF56A5-366D-43CE-B3E7-7C7A844F36EB}"/>
              </a:ext>
            </a:extLst>
          </p:cNvPr>
          <p:cNvSpPr/>
          <p:nvPr/>
        </p:nvSpPr>
        <p:spPr>
          <a:xfrm>
            <a:off x="1878912" y="4722999"/>
            <a:ext cx="644799" cy="426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lock Arc 22">
            <a:extLst>
              <a:ext uri="{FF2B5EF4-FFF2-40B4-BE49-F238E27FC236}">
                <a16:creationId xmlns:a16="http://schemas.microsoft.com/office/drawing/2014/main" id="{B3AAB740-D2A7-4244-82EE-5BFFCA99CC88}"/>
              </a:ext>
            </a:extLst>
          </p:cNvPr>
          <p:cNvSpPr/>
          <p:nvPr/>
        </p:nvSpPr>
        <p:spPr>
          <a:xfrm rot="16200000">
            <a:off x="950059" y="3123492"/>
            <a:ext cx="1989652" cy="2062064"/>
          </a:xfrm>
          <a:prstGeom prst="blockArc">
            <a:avLst>
              <a:gd name="adj1" fmla="val 10800000"/>
              <a:gd name="adj2" fmla="val 350123"/>
              <a:gd name="adj3" fmla="val 217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7701BC-97E4-423C-BBF5-62794BDE51F3}"/>
              </a:ext>
            </a:extLst>
          </p:cNvPr>
          <p:cNvSpPr/>
          <p:nvPr/>
        </p:nvSpPr>
        <p:spPr>
          <a:xfrm>
            <a:off x="2880489" y="4722998"/>
            <a:ext cx="4029910" cy="435061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36EBA7-E1D9-4BC7-A0BC-E2F14A48B16A}"/>
              </a:ext>
            </a:extLst>
          </p:cNvPr>
          <p:cNvSpPr/>
          <p:nvPr/>
        </p:nvSpPr>
        <p:spPr>
          <a:xfrm>
            <a:off x="5917540" y="1576983"/>
            <a:ext cx="1507298" cy="425677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AA7CB66-7990-4A3A-A0ED-C3D5706B46ED}"/>
              </a:ext>
            </a:extLst>
          </p:cNvPr>
          <p:cNvSpPr/>
          <p:nvPr/>
        </p:nvSpPr>
        <p:spPr>
          <a:xfrm>
            <a:off x="2333829" y="4534076"/>
            <a:ext cx="847036" cy="869966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Year6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32EB0C16-F94B-48B6-9566-AFF3DA35199D}"/>
              </a:ext>
            </a:extLst>
          </p:cNvPr>
          <p:cNvSpPr/>
          <p:nvPr/>
        </p:nvSpPr>
        <p:spPr>
          <a:xfrm rot="5400000" flipH="1">
            <a:off x="6423993" y="1512361"/>
            <a:ext cx="2028578" cy="2159778"/>
          </a:xfrm>
          <a:prstGeom prst="blockArc">
            <a:avLst>
              <a:gd name="adj1" fmla="val 10800000"/>
              <a:gd name="adj2" fmla="val 69910"/>
              <a:gd name="adj3" fmla="val 20737"/>
            </a:avLst>
          </a:prstGeom>
          <a:solidFill>
            <a:schemeClr val="accent6"/>
          </a:solidFill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803313A-2A21-4B28-A1B0-052FB618597F}"/>
              </a:ext>
            </a:extLst>
          </p:cNvPr>
          <p:cNvSpPr/>
          <p:nvPr/>
        </p:nvSpPr>
        <p:spPr>
          <a:xfrm>
            <a:off x="4582982" y="3183120"/>
            <a:ext cx="2888403" cy="42493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A2CA81-0508-47E6-B1AA-9F9C1E1F9F17}"/>
              </a:ext>
            </a:extLst>
          </p:cNvPr>
          <p:cNvSpPr/>
          <p:nvPr/>
        </p:nvSpPr>
        <p:spPr>
          <a:xfrm>
            <a:off x="2020750" y="1555867"/>
            <a:ext cx="4045132" cy="43506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F0FBE80-3065-4417-A493-091418050A02}"/>
              </a:ext>
            </a:extLst>
          </p:cNvPr>
          <p:cNvSpPr/>
          <p:nvPr/>
        </p:nvSpPr>
        <p:spPr>
          <a:xfrm>
            <a:off x="1273568" y="1358551"/>
            <a:ext cx="847036" cy="8699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3</a:t>
            </a:r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9695691-6E36-451B-9DD7-1A4EF461E5EF}"/>
              </a:ext>
            </a:extLst>
          </p:cNvPr>
          <p:cNvSpPr/>
          <p:nvPr/>
        </p:nvSpPr>
        <p:spPr>
          <a:xfrm>
            <a:off x="5781129" y="1317874"/>
            <a:ext cx="847036" cy="86996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4</a:t>
            </a:r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D3AF527-A420-47C6-A3BE-C1A1A842891D}"/>
              </a:ext>
            </a:extLst>
          </p:cNvPr>
          <p:cNvSpPr/>
          <p:nvPr/>
        </p:nvSpPr>
        <p:spPr>
          <a:xfrm>
            <a:off x="1426662" y="1485189"/>
            <a:ext cx="574207" cy="6166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EYFS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D694F03-F857-4F8E-B343-37FA71DF595B}"/>
              </a:ext>
            </a:extLst>
          </p:cNvPr>
          <p:cNvSpPr/>
          <p:nvPr/>
        </p:nvSpPr>
        <p:spPr>
          <a:xfrm>
            <a:off x="5917543" y="1444512"/>
            <a:ext cx="574207" cy="6166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4FA4A95-13E2-4E2A-8F96-E20D658D77D6}"/>
              </a:ext>
            </a:extLst>
          </p:cNvPr>
          <p:cNvSpPr/>
          <p:nvPr/>
        </p:nvSpPr>
        <p:spPr>
          <a:xfrm>
            <a:off x="5917542" y="1452917"/>
            <a:ext cx="574207" cy="6166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KS1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4E1B500-D08E-4C4B-A3D0-739E26CDBF6B}"/>
              </a:ext>
            </a:extLst>
          </p:cNvPr>
          <p:cNvSpPr/>
          <p:nvPr/>
        </p:nvSpPr>
        <p:spPr>
          <a:xfrm>
            <a:off x="2414983" y="4667246"/>
            <a:ext cx="684727" cy="6166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>
                <a:solidFill>
                  <a:schemeClr val="tx1"/>
                </a:solidFill>
              </a:rPr>
              <a:t>UKS2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6" name="Triangle 45">
            <a:extLst>
              <a:ext uri="{FF2B5EF4-FFF2-40B4-BE49-F238E27FC236}">
                <a16:creationId xmlns:a16="http://schemas.microsoft.com/office/drawing/2014/main" id="{B630369B-28A5-4305-B95C-56D5E0D86286}"/>
              </a:ext>
            </a:extLst>
          </p:cNvPr>
          <p:cNvSpPr/>
          <p:nvPr/>
        </p:nvSpPr>
        <p:spPr>
          <a:xfrm rot="5400000">
            <a:off x="6741073" y="4633330"/>
            <a:ext cx="938427" cy="735967"/>
          </a:xfrm>
          <a:prstGeom prst="triangle">
            <a:avLst>
              <a:gd name="adj" fmla="val 45360"/>
            </a:avLst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4BC828-593B-4468-8001-2A721CA4DEEA}"/>
              </a:ext>
            </a:extLst>
          </p:cNvPr>
          <p:cNvSpPr txBox="1"/>
          <p:nvPr/>
        </p:nvSpPr>
        <p:spPr>
          <a:xfrm>
            <a:off x="9351" y="-89514"/>
            <a:ext cx="798396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dirty="0"/>
              <a:t>Computing Learning Journey Cycle A</a:t>
            </a:r>
            <a:endParaRPr lang="en-US" sz="4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8B35FC6-400D-4F9D-8E9C-60A6162A6EF4}"/>
              </a:ext>
            </a:extLst>
          </p:cNvPr>
          <p:cNvSpPr txBox="1"/>
          <p:nvPr/>
        </p:nvSpPr>
        <p:spPr>
          <a:xfrm>
            <a:off x="1072218" y="612162"/>
            <a:ext cx="1023104" cy="1615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endParaRPr lang="en-GB" sz="1050">
              <a:cs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12BA2A-7664-4A2E-A5C4-C3DFD137E097}"/>
              </a:ext>
            </a:extLst>
          </p:cNvPr>
          <p:cNvSpPr txBox="1"/>
          <p:nvPr/>
        </p:nvSpPr>
        <p:spPr>
          <a:xfrm>
            <a:off x="8701021" y="5544930"/>
            <a:ext cx="1373890" cy="3231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GB" sz="1000" b="1" dirty="0">
                <a:cs typeface="Calibri"/>
              </a:rPr>
              <a:t>Extra curricular activities </a:t>
            </a:r>
            <a:r>
              <a:rPr lang="en-GB" sz="1050" b="1" dirty="0">
                <a:cs typeface="Calibri"/>
              </a:rPr>
              <a:t>: STEM club</a:t>
            </a:r>
            <a:endParaRPr lang="en-GB" sz="1000" b="1" dirty="0">
              <a:cs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1CE74ED-01C3-4AB1-81E9-594FBA314A19}"/>
              </a:ext>
            </a:extLst>
          </p:cNvPr>
          <p:cNvSpPr txBox="1"/>
          <p:nvPr/>
        </p:nvSpPr>
        <p:spPr>
          <a:xfrm>
            <a:off x="8552870" y="2565086"/>
            <a:ext cx="1023104" cy="1615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endParaRPr lang="en-GB" sz="1050">
              <a:cs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D01B5B0-49BA-42E1-9926-5818F68D5475}"/>
              </a:ext>
            </a:extLst>
          </p:cNvPr>
          <p:cNvSpPr txBox="1"/>
          <p:nvPr/>
        </p:nvSpPr>
        <p:spPr>
          <a:xfrm>
            <a:off x="61998" y="3393228"/>
            <a:ext cx="1023104" cy="3231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endParaRPr lang="en-GB" sz="1050"/>
          </a:p>
          <a:p>
            <a:endParaRPr lang="en-US" sz="1050"/>
          </a:p>
        </p:txBody>
      </p:sp>
      <p:sp>
        <p:nvSpPr>
          <p:cNvPr id="42" name="AutoShape 12" descr="Girl with balloon - Banksy's most inspiring painting?">
            <a:extLst>
              <a:ext uri="{FF2B5EF4-FFF2-40B4-BE49-F238E27FC236}">
                <a16:creationId xmlns:a16="http://schemas.microsoft.com/office/drawing/2014/main" id="{9AF81AB0-B775-4B09-B98E-30CD421AC1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1F52FD-DB16-4636-A2FC-772DDCC17BF1}"/>
              </a:ext>
            </a:extLst>
          </p:cNvPr>
          <p:cNvSpPr txBox="1"/>
          <p:nvPr/>
        </p:nvSpPr>
        <p:spPr>
          <a:xfrm>
            <a:off x="8354556" y="3788232"/>
            <a:ext cx="1023104" cy="1615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endParaRPr lang="en-US" sz="105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116CE5F-069C-4F2F-8B8D-1456B6D1A8B1}"/>
              </a:ext>
            </a:extLst>
          </p:cNvPr>
          <p:cNvSpPr txBox="1"/>
          <p:nvPr/>
        </p:nvSpPr>
        <p:spPr>
          <a:xfrm>
            <a:off x="4104295" y="2585157"/>
            <a:ext cx="1023104" cy="1615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endParaRPr lang="en-GB" sz="1050">
              <a:cs typeface="Calibri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1020C93-116A-493D-8415-C95A9A6FC16C}"/>
              </a:ext>
            </a:extLst>
          </p:cNvPr>
          <p:cNvSpPr/>
          <p:nvPr/>
        </p:nvSpPr>
        <p:spPr>
          <a:xfrm>
            <a:off x="7814312" y="1538668"/>
            <a:ext cx="184731" cy="253916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en-US" sz="105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E485244-9DCE-4F16-A3F5-27D645DAF372}"/>
              </a:ext>
            </a:extLst>
          </p:cNvPr>
          <p:cNvSpPr/>
          <p:nvPr/>
        </p:nvSpPr>
        <p:spPr>
          <a:xfrm>
            <a:off x="4208615" y="2958245"/>
            <a:ext cx="847036" cy="8699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5</a:t>
            </a:r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75BB26D-E406-4199-A58D-976007092A27}"/>
              </a:ext>
            </a:extLst>
          </p:cNvPr>
          <p:cNvSpPr/>
          <p:nvPr/>
        </p:nvSpPr>
        <p:spPr>
          <a:xfrm>
            <a:off x="1823676" y="3162229"/>
            <a:ext cx="2944667" cy="4445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FF173DF-8D20-4EB9-825F-0090DBB8DACB}"/>
              </a:ext>
            </a:extLst>
          </p:cNvPr>
          <p:cNvSpPr/>
          <p:nvPr/>
        </p:nvSpPr>
        <p:spPr>
          <a:xfrm>
            <a:off x="4285067" y="3084238"/>
            <a:ext cx="698185" cy="6166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LKS2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9" name="AutoShape 4" descr="Claude Monet: The Truth of Nature">
            <a:extLst>
              <a:ext uri="{FF2B5EF4-FFF2-40B4-BE49-F238E27FC236}">
                <a16:creationId xmlns:a16="http://schemas.microsoft.com/office/drawing/2014/main" id="{947E70F6-A15B-4F9E-9440-157A10575C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4DAE5F-110B-4CEE-8C68-9AA1D737443F}"/>
              </a:ext>
            </a:extLst>
          </p:cNvPr>
          <p:cNvSpPr txBox="1"/>
          <p:nvPr/>
        </p:nvSpPr>
        <p:spPr>
          <a:xfrm>
            <a:off x="7401987" y="2714830"/>
            <a:ext cx="412325" cy="1615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endParaRPr lang="en-GB" sz="1050">
              <a:cs typeface="Calibri"/>
            </a:endParaRPr>
          </a:p>
        </p:txBody>
      </p:sp>
      <p:sp>
        <p:nvSpPr>
          <p:cNvPr id="51" name="AutoShape 4" descr="Claude Monet: The Truth of Nature">
            <a:extLst>
              <a:ext uri="{FF2B5EF4-FFF2-40B4-BE49-F238E27FC236}">
                <a16:creationId xmlns:a16="http://schemas.microsoft.com/office/drawing/2014/main" id="{EF74612F-3263-4135-9DA5-80B938960C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568191" y="62235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AutoShape 4" descr="Where to recycle in Bristol Shopping Quarter - Bristol Shopping Quarter">
            <a:extLst>
              <a:ext uri="{FF2B5EF4-FFF2-40B4-BE49-F238E27FC236}">
                <a16:creationId xmlns:a16="http://schemas.microsoft.com/office/drawing/2014/main" id="{043C0DBB-70B7-49ED-9A0E-A90388B802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C6C2829-BEC4-4111-A7A1-37E7E2E67D5E}"/>
              </a:ext>
            </a:extLst>
          </p:cNvPr>
          <p:cNvSpPr txBox="1"/>
          <p:nvPr/>
        </p:nvSpPr>
        <p:spPr>
          <a:xfrm>
            <a:off x="7527108" y="5363237"/>
            <a:ext cx="214274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endParaRPr lang="en-GB" sz="1400">
              <a:cs typeface="Calibri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7830A52B-9D3B-46DC-9B33-A00F2DA03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1837" y="7937"/>
            <a:ext cx="1071104" cy="1023272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9EC12F84-211B-4DC1-BFE3-BF943793D274}"/>
              </a:ext>
            </a:extLst>
          </p:cNvPr>
          <p:cNvSpPr txBox="1"/>
          <p:nvPr/>
        </p:nvSpPr>
        <p:spPr>
          <a:xfrm>
            <a:off x="180302" y="2228517"/>
            <a:ext cx="97309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dirty="0"/>
              <a:t>Animation with Windows Video Editor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210C805-563A-44CE-8A61-706CAFA3C9CA}"/>
              </a:ext>
            </a:extLst>
          </p:cNvPr>
          <p:cNvSpPr txBox="1"/>
          <p:nvPr/>
        </p:nvSpPr>
        <p:spPr>
          <a:xfrm>
            <a:off x="4439879" y="2242198"/>
            <a:ext cx="22868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320EAF-0D49-4635-A7F3-53B4BF1618B8}"/>
              </a:ext>
            </a:extLst>
          </p:cNvPr>
          <p:cNvSpPr txBox="1"/>
          <p:nvPr/>
        </p:nvSpPr>
        <p:spPr>
          <a:xfrm>
            <a:off x="6572615" y="640274"/>
            <a:ext cx="1567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</a:rPr>
              <a:t>Logging on and mouse control</a:t>
            </a:r>
            <a:endParaRPr lang="en-GB" sz="14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6631C8E-0E30-4D9C-80DA-5B41DD423330}"/>
              </a:ext>
            </a:extLst>
          </p:cNvPr>
          <p:cNvSpPr txBox="1"/>
          <p:nvPr/>
        </p:nvSpPr>
        <p:spPr>
          <a:xfrm>
            <a:off x="8775692" y="1807996"/>
            <a:ext cx="1507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Making paintings and adding text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69D4F12-66DA-489E-8706-27B513FE6BB4}"/>
              </a:ext>
            </a:extLst>
          </p:cNvPr>
          <p:cNvSpPr txBox="1"/>
          <p:nvPr/>
        </p:nvSpPr>
        <p:spPr>
          <a:xfrm>
            <a:off x="2673559" y="5470527"/>
            <a:ext cx="1014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Computer Networks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5333F3-B8E0-A00B-3B87-BB7F2C69F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009" y="467226"/>
            <a:ext cx="1580903" cy="83025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04BD8E2-F5A6-A72C-E0D7-3A8C25230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2632" y="346326"/>
            <a:ext cx="647790" cy="131463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04FF3F7-06A9-6053-D74A-119A9ABF51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250" y="1644406"/>
            <a:ext cx="1645726" cy="1023019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AE1425F6-2AB0-9500-8BD9-202F71D2E3D2}"/>
              </a:ext>
            </a:extLst>
          </p:cNvPr>
          <p:cNvSpPr txBox="1"/>
          <p:nvPr/>
        </p:nvSpPr>
        <p:spPr>
          <a:xfrm>
            <a:off x="8642226" y="2671984"/>
            <a:ext cx="1178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Online safety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AC4466C0-311F-9BDA-717D-BF72641305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9111" y="2972768"/>
            <a:ext cx="1383097" cy="1045885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F412F8C3-FE87-FE10-EC98-14630892578B}"/>
              </a:ext>
            </a:extLst>
          </p:cNvPr>
          <p:cNvSpPr txBox="1"/>
          <p:nvPr/>
        </p:nvSpPr>
        <p:spPr>
          <a:xfrm>
            <a:off x="7213440" y="2411456"/>
            <a:ext cx="635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Turtle Logo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5AB12E7F-7237-C214-EB7A-1798373561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9349" y="2266097"/>
            <a:ext cx="1178033" cy="84192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4828AD1E-11C9-98AE-72CF-A784B47DD565}"/>
              </a:ext>
            </a:extLst>
          </p:cNvPr>
          <p:cNvSpPr txBox="1"/>
          <p:nvPr/>
        </p:nvSpPr>
        <p:spPr>
          <a:xfrm>
            <a:off x="5665886" y="3778020"/>
            <a:ext cx="862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Grouping Data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232BE4C-2314-EA99-87E6-09D06C7270DF}"/>
              </a:ext>
            </a:extLst>
          </p:cNvPr>
          <p:cNvSpPr txBox="1"/>
          <p:nvPr/>
        </p:nvSpPr>
        <p:spPr>
          <a:xfrm>
            <a:off x="2187439" y="2162095"/>
            <a:ext cx="121005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dirty="0"/>
              <a:t>Internet Research and Communication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885B0386-1BF9-99CC-289A-43CC99EB38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4046" y="2152856"/>
            <a:ext cx="839824" cy="746979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3ED502BD-21B2-EBAD-7AB7-5183C47A87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8404" y="2238974"/>
            <a:ext cx="1034980" cy="66138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8E75012B-A973-2A2F-75E5-44851E8D9F33}"/>
              </a:ext>
            </a:extLst>
          </p:cNvPr>
          <p:cNvSpPr txBox="1"/>
          <p:nvPr/>
        </p:nvSpPr>
        <p:spPr>
          <a:xfrm>
            <a:off x="1787815" y="3808554"/>
            <a:ext cx="71098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dirty="0"/>
              <a:t>Data Logging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CB9B559-67DE-4749-CF89-C854C4C6F396}"/>
              </a:ext>
            </a:extLst>
          </p:cNvPr>
          <p:cNvSpPr txBox="1"/>
          <p:nvPr/>
        </p:nvSpPr>
        <p:spPr>
          <a:xfrm>
            <a:off x="0" y="4353298"/>
            <a:ext cx="1178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Online safety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92FC4DEB-91F9-92F2-FDF1-86695A8F4C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805" y="3573396"/>
            <a:ext cx="1107046" cy="805683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3DB71EEE-6180-7601-2580-AECE83E267DC}"/>
              </a:ext>
            </a:extLst>
          </p:cNvPr>
          <p:cNvSpPr txBox="1"/>
          <p:nvPr/>
        </p:nvSpPr>
        <p:spPr>
          <a:xfrm>
            <a:off x="343992" y="5091953"/>
            <a:ext cx="101461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dirty="0"/>
              <a:t>Getting creative with Scratch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2365F893-1F7E-D755-3F72-88B87660EC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285" y="5735526"/>
            <a:ext cx="1450627" cy="915421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77127B9F-0D82-8DDB-E34D-0639AD5862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50028" y="3714655"/>
            <a:ext cx="708462" cy="706608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1B4D6C73-2639-0634-3168-5D82EA40FBD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943" y="5993747"/>
            <a:ext cx="785533" cy="789825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BA223462-36C1-D286-ACEB-00AD503F0E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32457" y="3913891"/>
            <a:ext cx="1063958" cy="616689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9596F63B-5687-0138-68EC-C47AC4B5E940}"/>
              </a:ext>
            </a:extLst>
          </p:cNvPr>
          <p:cNvSpPr txBox="1"/>
          <p:nvPr/>
        </p:nvSpPr>
        <p:spPr>
          <a:xfrm>
            <a:off x="7596223" y="5047137"/>
            <a:ext cx="97309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dirty="0"/>
              <a:t>Flat File Databases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8B16CDFB-8DB8-0A1C-8C37-7CFA61E7A7EB}"/>
              </a:ext>
            </a:extLst>
          </p:cNvPr>
          <p:cNvSpPr txBox="1"/>
          <p:nvPr/>
        </p:nvSpPr>
        <p:spPr>
          <a:xfrm>
            <a:off x="3735946" y="3959598"/>
            <a:ext cx="84703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dirty="0"/>
              <a:t>3D Modelling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E2B26F1-1182-432C-70E8-DFD33F69D336}"/>
              </a:ext>
            </a:extLst>
          </p:cNvPr>
          <p:cNvSpPr txBox="1"/>
          <p:nvPr/>
        </p:nvSpPr>
        <p:spPr>
          <a:xfrm>
            <a:off x="4075549" y="5404042"/>
            <a:ext cx="1178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Online safety</a:t>
            </a: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D2B21CA3-8B19-6B5B-5732-A93A8E5FDBB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54418" y="5738490"/>
            <a:ext cx="1184738" cy="789825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07D53640-3042-5F20-BC20-F63CEF6E47F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19649" y="5645519"/>
            <a:ext cx="1202561" cy="965299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818CA520-AA2B-114C-9334-647A8842DFE3}"/>
              </a:ext>
            </a:extLst>
          </p:cNvPr>
          <p:cNvSpPr txBox="1"/>
          <p:nvPr/>
        </p:nvSpPr>
        <p:spPr>
          <a:xfrm>
            <a:off x="5506427" y="5345964"/>
            <a:ext cx="108333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dirty="0"/>
              <a:t>Programming with Kodu</a:t>
            </a: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01DB5F88-FC00-CE56-6E06-E0997840FEC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65528" y="5547078"/>
            <a:ext cx="1334652" cy="938427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7C044BBD-2CB4-EF25-1392-E546F552065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10240" y="3649180"/>
            <a:ext cx="1596255" cy="827835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333F5106-8794-264C-D70C-4BB456254D30}"/>
              </a:ext>
            </a:extLst>
          </p:cNvPr>
          <p:cNvSpPr txBox="1"/>
          <p:nvPr/>
        </p:nvSpPr>
        <p:spPr>
          <a:xfrm>
            <a:off x="10192208" y="4674019"/>
            <a:ext cx="1373890" cy="3231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GB" sz="1000" b="1" dirty="0">
                <a:cs typeface="Calibri"/>
              </a:rPr>
              <a:t>Extra curricular activities </a:t>
            </a:r>
            <a:r>
              <a:rPr lang="en-GB" sz="1050" b="1" dirty="0">
                <a:cs typeface="Calibri"/>
              </a:rPr>
              <a:t>: STEM club</a:t>
            </a:r>
            <a:endParaRPr lang="en-GB" sz="1000" b="1" dirty="0">
              <a:cs typeface="Calibri"/>
            </a:endParaRPr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A3C3175C-CDF2-ED59-04C8-568F3D5C4A1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13786" y="559241"/>
            <a:ext cx="965478" cy="712492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6DA03B06-C5BA-8B88-59B9-F2666F7099C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57825" y="570573"/>
            <a:ext cx="1095524" cy="709373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B9CCA84E-D692-24A4-C540-7A0CCE7B92AF}"/>
              </a:ext>
            </a:extLst>
          </p:cNvPr>
          <p:cNvSpPr txBox="1"/>
          <p:nvPr/>
        </p:nvSpPr>
        <p:spPr>
          <a:xfrm>
            <a:off x="2762023" y="1297484"/>
            <a:ext cx="739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Display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115AD2F-F5F4-946B-4EF4-EF94965492F9}"/>
              </a:ext>
            </a:extLst>
          </p:cNvPr>
          <p:cNvSpPr txBox="1"/>
          <p:nvPr/>
        </p:nvSpPr>
        <p:spPr>
          <a:xfrm>
            <a:off x="4329327" y="1262946"/>
            <a:ext cx="1355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Role Play Area</a:t>
            </a:r>
          </a:p>
        </p:txBody>
      </p:sp>
      <p:pic>
        <p:nvPicPr>
          <p:cNvPr id="136" name="Picture 135">
            <a:extLst>
              <a:ext uri="{FF2B5EF4-FFF2-40B4-BE49-F238E27FC236}">
                <a16:creationId xmlns:a16="http://schemas.microsoft.com/office/drawing/2014/main" id="{4044C504-26DD-C67B-80A0-D8EDB25122B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80057" y="574932"/>
            <a:ext cx="1173333" cy="712023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C6EBCD30-56A1-29DB-713D-359BDC6CD454}"/>
              </a:ext>
            </a:extLst>
          </p:cNvPr>
          <p:cNvSpPr txBox="1"/>
          <p:nvPr/>
        </p:nvSpPr>
        <p:spPr>
          <a:xfrm>
            <a:off x="-870856" y="2810393"/>
            <a:ext cx="635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Turtle Logo</a:t>
            </a:r>
          </a:p>
        </p:txBody>
      </p:sp>
    </p:spTree>
    <p:extLst>
      <p:ext uri="{BB962C8B-B14F-4D97-AF65-F5344CB8AC3E}">
        <p14:creationId xmlns:p14="http://schemas.microsoft.com/office/powerpoint/2010/main" val="3341771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D9946C58-D47C-37AA-FD89-7317AA32D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765" y="2808426"/>
            <a:ext cx="778779" cy="1003968"/>
          </a:xfrm>
          <a:prstGeom prst="rect">
            <a:avLst/>
          </a:prstGeom>
        </p:spPr>
      </p:pic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4120FE5C-FCD4-74FE-141A-53AEDE2E4848}"/>
              </a:ext>
            </a:extLst>
          </p:cNvPr>
          <p:cNvCxnSpPr>
            <a:cxnSpLocks/>
          </p:cNvCxnSpPr>
          <p:nvPr/>
        </p:nvCxnSpPr>
        <p:spPr>
          <a:xfrm>
            <a:off x="7210287" y="4969059"/>
            <a:ext cx="316821" cy="39417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CD863B78-3987-8819-AB73-05DF2635FEE8}"/>
              </a:ext>
            </a:extLst>
          </p:cNvPr>
          <p:cNvCxnSpPr>
            <a:cxnSpLocks/>
          </p:cNvCxnSpPr>
          <p:nvPr/>
        </p:nvCxnSpPr>
        <p:spPr>
          <a:xfrm flipH="1">
            <a:off x="6112369" y="5008423"/>
            <a:ext cx="15100" cy="45081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EEA5F7E-32C4-61EF-591D-9AE49B511F9E}"/>
              </a:ext>
            </a:extLst>
          </p:cNvPr>
          <p:cNvCxnSpPr>
            <a:cxnSpLocks/>
          </p:cNvCxnSpPr>
          <p:nvPr/>
        </p:nvCxnSpPr>
        <p:spPr>
          <a:xfrm>
            <a:off x="6351507" y="3453389"/>
            <a:ext cx="160179" cy="59105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3817EA-29BA-47BC-9DE3-36DDD61FFB4D}"/>
              </a:ext>
            </a:extLst>
          </p:cNvPr>
          <p:cNvCxnSpPr>
            <a:cxnSpLocks/>
          </p:cNvCxnSpPr>
          <p:nvPr/>
        </p:nvCxnSpPr>
        <p:spPr>
          <a:xfrm flipV="1">
            <a:off x="2167261" y="1380458"/>
            <a:ext cx="0" cy="3508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457DF1-BC07-4B0D-A6D7-7EF222C1F9FA}"/>
              </a:ext>
            </a:extLst>
          </p:cNvPr>
          <p:cNvCxnSpPr>
            <a:cxnSpLocks/>
          </p:cNvCxnSpPr>
          <p:nvPr/>
        </p:nvCxnSpPr>
        <p:spPr>
          <a:xfrm flipV="1">
            <a:off x="3185211" y="2808426"/>
            <a:ext cx="0" cy="56605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184C11-C65B-47E4-A899-7D79D46C8C5A}"/>
              </a:ext>
            </a:extLst>
          </p:cNvPr>
          <p:cNvCxnSpPr>
            <a:cxnSpLocks/>
          </p:cNvCxnSpPr>
          <p:nvPr/>
        </p:nvCxnSpPr>
        <p:spPr>
          <a:xfrm flipH="1" flipV="1">
            <a:off x="1231850" y="2945868"/>
            <a:ext cx="283712" cy="41369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FBC2C2-8E5C-426A-96F8-FFB46AD6F932}"/>
              </a:ext>
            </a:extLst>
          </p:cNvPr>
          <p:cNvCxnSpPr>
            <a:cxnSpLocks/>
          </p:cNvCxnSpPr>
          <p:nvPr/>
        </p:nvCxnSpPr>
        <p:spPr>
          <a:xfrm flipV="1">
            <a:off x="8192697" y="2078957"/>
            <a:ext cx="540570" cy="21177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D44102-0B88-4B25-B3A2-A6165EBD4D8D}"/>
              </a:ext>
            </a:extLst>
          </p:cNvPr>
          <p:cNvCxnSpPr>
            <a:cxnSpLocks/>
          </p:cNvCxnSpPr>
          <p:nvPr/>
        </p:nvCxnSpPr>
        <p:spPr>
          <a:xfrm flipH="1">
            <a:off x="3281077" y="4981020"/>
            <a:ext cx="15100" cy="45081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A1C655-CDE6-4F5E-8F4C-07B49A8EA430}"/>
              </a:ext>
            </a:extLst>
          </p:cNvPr>
          <p:cNvCxnSpPr>
            <a:cxnSpLocks/>
          </p:cNvCxnSpPr>
          <p:nvPr/>
        </p:nvCxnSpPr>
        <p:spPr>
          <a:xfrm flipV="1">
            <a:off x="8180174" y="2931527"/>
            <a:ext cx="371891" cy="413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9EE288-B321-4C07-84B5-D6AA5B3D9E09}"/>
              </a:ext>
            </a:extLst>
          </p:cNvPr>
          <p:cNvCxnSpPr>
            <a:cxnSpLocks/>
          </p:cNvCxnSpPr>
          <p:nvPr/>
        </p:nvCxnSpPr>
        <p:spPr>
          <a:xfrm flipV="1">
            <a:off x="7210287" y="2945868"/>
            <a:ext cx="2842" cy="51041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F4838E-46D2-43FE-B348-0AD8A8B988AC}"/>
              </a:ext>
            </a:extLst>
          </p:cNvPr>
          <p:cNvCxnSpPr>
            <a:cxnSpLocks/>
          </p:cNvCxnSpPr>
          <p:nvPr/>
        </p:nvCxnSpPr>
        <p:spPr>
          <a:xfrm flipH="1" flipV="1">
            <a:off x="446990" y="4633141"/>
            <a:ext cx="613308" cy="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8A190DF-7895-4C5D-8B81-0F7BF7AA6CEF}"/>
              </a:ext>
            </a:extLst>
          </p:cNvPr>
          <p:cNvCxnSpPr>
            <a:cxnSpLocks/>
          </p:cNvCxnSpPr>
          <p:nvPr/>
        </p:nvCxnSpPr>
        <p:spPr>
          <a:xfrm>
            <a:off x="1387323" y="4869863"/>
            <a:ext cx="39339" cy="80115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DAF2394-A11A-4A35-BF7C-3E97A550F265}"/>
              </a:ext>
            </a:extLst>
          </p:cNvPr>
          <p:cNvCxnSpPr>
            <a:cxnSpLocks/>
          </p:cNvCxnSpPr>
          <p:nvPr/>
        </p:nvCxnSpPr>
        <p:spPr>
          <a:xfrm flipV="1">
            <a:off x="2226328" y="4375816"/>
            <a:ext cx="16301" cy="5054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82E4923-361A-4A38-900A-2151D5518D21}"/>
              </a:ext>
            </a:extLst>
          </p:cNvPr>
          <p:cNvCxnSpPr>
            <a:cxnSpLocks/>
          </p:cNvCxnSpPr>
          <p:nvPr/>
        </p:nvCxnSpPr>
        <p:spPr>
          <a:xfrm flipV="1">
            <a:off x="3986335" y="4502755"/>
            <a:ext cx="0" cy="51453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9178487-4835-4665-B8BD-CA288A2F170C}"/>
              </a:ext>
            </a:extLst>
          </p:cNvPr>
          <p:cNvCxnSpPr>
            <a:cxnSpLocks/>
          </p:cNvCxnSpPr>
          <p:nvPr/>
        </p:nvCxnSpPr>
        <p:spPr>
          <a:xfrm flipH="1">
            <a:off x="4646787" y="4905576"/>
            <a:ext cx="15100" cy="45081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86E5C7D-FBF6-4CD5-B36E-5052DC2C3035}"/>
              </a:ext>
            </a:extLst>
          </p:cNvPr>
          <p:cNvCxnSpPr>
            <a:cxnSpLocks/>
          </p:cNvCxnSpPr>
          <p:nvPr/>
        </p:nvCxnSpPr>
        <p:spPr>
          <a:xfrm flipV="1">
            <a:off x="7192650" y="1192508"/>
            <a:ext cx="7812" cy="65385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DFF56A5-366D-43CE-B3E7-7C7A844F36EB}"/>
              </a:ext>
            </a:extLst>
          </p:cNvPr>
          <p:cNvSpPr/>
          <p:nvPr/>
        </p:nvSpPr>
        <p:spPr>
          <a:xfrm>
            <a:off x="1878912" y="4722999"/>
            <a:ext cx="644799" cy="426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lock Arc 22">
            <a:extLst>
              <a:ext uri="{FF2B5EF4-FFF2-40B4-BE49-F238E27FC236}">
                <a16:creationId xmlns:a16="http://schemas.microsoft.com/office/drawing/2014/main" id="{B3AAB740-D2A7-4244-82EE-5BFFCA99CC88}"/>
              </a:ext>
            </a:extLst>
          </p:cNvPr>
          <p:cNvSpPr/>
          <p:nvPr/>
        </p:nvSpPr>
        <p:spPr>
          <a:xfrm rot="16200000">
            <a:off x="950059" y="3123492"/>
            <a:ext cx="1989652" cy="2062064"/>
          </a:xfrm>
          <a:prstGeom prst="blockArc">
            <a:avLst>
              <a:gd name="adj1" fmla="val 10800000"/>
              <a:gd name="adj2" fmla="val 350123"/>
              <a:gd name="adj3" fmla="val 217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7701BC-97E4-423C-BBF5-62794BDE51F3}"/>
              </a:ext>
            </a:extLst>
          </p:cNvPr>
          <p:cNvSpPr/>
          <p:nvPr/>
        </p:nvSpPr>
        <p:spPr>
          <a:xfrm>
            <a:off x="2880489" y="4722998"/>
            <a:ext cx="4029910" cy="435061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36EBA7-E1D9-4BC7-A0BC-E2F14A48B16A}"/>
              </a:ext>
            </a:extLst>
          </p:cNvPr>
          <p:cNvSpPr/>
          <p:nvPr/>
        </p:nvSpPr>
        <p:spPr>
          <a:xfrm>
            <a:off x="5917540" y="1576983"/>
            <a:ext cx="1507298" cy="425677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AA7CB66-7990-4A3A-A0ED-C3D5706B46ED}"/>
              </a:ext>
            </a:extLst>
          </p:cNvPr>
          <p:cNvSpPr/>
          <p:nvPr/>
        </p:nvSpPr>
        <p:spPr>
          <a:xfrm>
            <a:off x="2333829" y="4534076"/>
            <a:ext cx="847036" cy="869966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Year6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32EB0C16-F94B-48B6-9566-AFF3DA35199D}"/>
              </a:ext>
            </a:extLst>
          </p:cNvPr>
          <p:cNvSpPr/>
          <p:nvPr/>
        </p:nvSpPr>
        <p:spPr>
          <a:xfrm rot="5400000" flipH="1">
            <a:off x="6423993" y="1512361"/>
            <a:ext cx="2028578" cy="2159778"/>
          </a:xfrm>
          <a:prstGeom prst="blockArc">
            <a:avLst>
              <a:gd name="adj1" fmla="val 10800000"/>
              <a:gd name="adj2" fmla="val 69910"/>
              <a:gd name="adj3" fmla="val 20737"/>
            </a:avLst>
          </a:prstGeom>
          <a:solidFill>
            <a:schemeClr val="accent6"/>
          </a:solidFill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803313A-2A21-4B28-A1B0-052FB618597F}"/>
              </a:ext>
            </a:extLst>
          </p:cNvPr>
          <p:cNvSpPr/>
          <p:nvPr/>
        </p:nvSpPr>
        <p:spPr>
          <a:xfrm>
            <a:off x="4582982" y="3183120"/>
            <a:ext cx="2888403" cy="42493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A2CA81-0508-47E6-B1AA-9F9C1E1F9F17}"/>
              </a:ext>
            </a:extLst>
          </p:cNvPr>
          <p:cNvSpPr/>
          <p:nvPr/>
        </p:nvSpPr>
        <p:spPr>
          <a:xfrm>
            <a:off x="2020750" y="1555867"/>
            <a:ext cx="4045132" cy="43506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F0FBE80-3065-4417-A493-091418050A02}"/>
              </a:ext>
            </a:extLst>
          </p:cNvPr>
          <p:cNvSpPr/>
          <p:nvPr/>
        </p:nvSpPr>
        <p:spPr>
          <a:xfrm>
            <a:off x="1273568" y="1358551"/>
            <a:ext cx="847036" cy="8699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3</a:t>
            </a:r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9695691-6E36-451B-9DD7-1A4EF461E5EF}"/>
              </a:ext>
            </a:extLst>
          </p:cNvPr>
          <p:cNvSpPr/>
          <p:nvPr/>
        </p:nvSpPr>
        <p:spPr>
          <a:xfrm>
            <a:off x="5781129" y="1317874"/>
            <a:ext cx="847036" cy="86996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4</a:t>
            </a:r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D3AF527-A420-47C6-A3BE-C1A1A842891D}"/>
              </a:ext>
            </a:extLst>
          </p:cNvPr>
          <p:cNvSpPr/>
          <p:nvPr/>
        </p:nvSpPr>
        <p:spPr>
          <a:xfrm>
            <a:off x="1426662" y="1485189"/>
            <a:ext cx="574207" cy="6166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EYFS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D694F03-F857-4F8E-B343-37FA71DF595B}"/>
              </a:ext>
            </a:extLst>
          </p:cNvPr>
          <p:cNvSpPr/>
          <p:nvPr/>
        </p:nvSpPr>
        <p:spPr>
          <a:xfrm>
            <a:off x="5917543" y="1444512"/>
            <a:ext cx="574207" cy="6166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4FA4A95-13E2-4E2A-8F96-E20D658D77D6}"/>
              </a:ext>
            </a:extLst>
          </p:cNvPr>
          <p:cNvSpPr/>
          <p:nvPr/>
        </p:nvSpPr>
        <p:spPr>
          <a:xfrm>
            <a:off x="5917542" y="1452917"/>
            <a:ext cx="574207" cy="6166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KS1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4E1B500-D08E-4C4B-A3D0-739E26CDBF6B}"/>
              </a:ext>
            </a:extLst>
          </p:cNvPr>
          <p:cNvSpPr/>
          <p:nvPr/>
        </p:nvSpPr>
        <p:spPr>
          <a:xfrm>
            <a:off x="2414983" y="4667246"/>
            <a:ext cx="684727" cy="6166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>
                <a:solidFill>
                  <a:schemeClr val="tx1"/>
                </a:solidFill>
              </a:rPr>
              <a:t>UKS2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6" name="Triangle 45">
            <a:extLst>
              <a:ext uri="{FF2B5EF4-FFF2-40B4-BE49-F238E27FC236}">
                <a16:creationId xmlns:a16="http://schemas.microsoft.com/office/drawing/2014/main" id="{B630369B-28A5-4305-B95C-56D5E0D86286}"/>
              </a:ext>
            </a:extLst>
          </p:cNvPr>
          <p:cNvSpPr/>
          <p:nvPr/>
        </p:nvSpPr>
        <p:spPr>
          <a:xfrm rot="5400000">
            <a:off x="6741073" y="4633330"/>
            <a:ext cx="938427" cy="735967"/>
          </a:xfrm>
          <a:prstGeom prst="triangle">
            <a:avLst>
              <a:gd name="adj" fmla="val 45360"/>
            </a:avLst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4BC828-593B-4468-8001-2A721CA4DEEA}"/>
              </a:ext>
            </a:extLst>
          </p:cNvPr>
          <p:cNvSpPr txBox="1"/>
          <p:nvPr/>
        </p:nvSpPr>
        <p:spPr>
          <a:xfrm>
            <a:off x="9351" y="-89514"/>
            <a:ext cx="798396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dirty="0"/>
              <a:t>Computing Learning Journey Cycle B</a:t>
            </a:r>
            <a:endParaRPr lang="en-US" sz="4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8B35FC6-400D-4F9D-8E9C-60A6162A6EF4}"/>
              </a:ext>
            </a:extLst>
          </p:cNvPr>
          <p:cNvSpPr txBox="1"/>
          <p:nvPr/>
        </p:nvSpPr>
        <p:spPr>
          <a:xfrm>
            <a:off x="1072218" y="612162"/>
            <a:ext cx="1023104" cy="1615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endParaRPr lang="en-GB" sz="1050">
              <a:cs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1CE74ED-01C3-4AB1-81E9-594FBA314A19}"/>
              </a:ext>
            </a:extLst>
          </p:cNvPr>
          <p:cNvSpPr txBox="1"/>
          <p:nvPr/>
        </p:nvSpPr>
        <p:spPr>
          <a:xfrm>
            <a:off x="8552870" y="2565086"/>
            <a:ext cx="1023104" cy="1615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endParaRPr lang="en-GB" sz="1050">
              <a:cs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D01B5B0-49BA-42E1-9926-5818F68D5475}"/>
              </a:ext>
            </a:extLst>
          </p:cNvPr>
          <p:cNvSpPr txBox="1"/>
          <p:nvPr/>
        </p:nvSpPr>
        <p:spPr>
          <a:xfrm>
            <a:off x="61998" y="3393228"/>
            <a:ext cx="1023104" cy="3231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endParaRPr lang="en-GB" sz="1050"/>
          </a:p>
          <a:p>
            <a:endParaRPr lang="en-US" sz="1050"/>
          </a:p>
        </p:txBody>
      </p:sp>
      <p:sp>
        <p:nvSpPr>
          <p:cNvPr id="42" name="AutoShape 12" descr="Girl with balloon - Banksy's most inspiring painting?">
            <a:extLst>
              <a:ext uri="{FF2B5EF4-FFF2-40B4-BE49-F238E27FC236}">
                <a16:creationId xmlns:a16="http://schemas.microsoft.com/office/drawing/2014/main" id="{9AF81AB0-B775-4B09-B98E-30CD421AC1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1F52FD-DB16-4636-A2FC-772DDCC17BF1}"/>
              </a:ext>
            </a:extLst>
          </p:cNvPr>
          <p:cNvSpPr txBox="1"/>
          <p:nvPr/>
        </p:nvSpPr>
        <p:spPr>
          <a:xfrm>
            <a:off x="8354556" y="3788232"/>
            <a:ext cx="1023104" cy="1615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endParaRPr lang="en-US" sz="105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116CE5F-069C-4F2F-8B8D-1456B6D1A8B1}"/>
              </a:ext>
            </a:extLst>
          </p:cNvPr>
          <p:cNvSpPr txBox="1"/>
          <p:nvPr/>
        </p:nvSpPr>
        <p:spPr>
          <a:xfrm>
            <a:off x="4104295" y="2585157"/>
            <a:ext cx="1023104" cy="1615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endParaRPr lang="en-GB" sz="1050">
              <a:cs typeface="Calibri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1020C93-116A-493D-8415-C95A9A6FC16C}"/>
              </a:ext>
            </a:extLst>
          </p:cNvPr>
          <p:cNvSpPr/>
          <p:nvPr/>
        </p:nvSpPr>
        <p:spPr>
          <a:xfrm>
            <a:off x="7814312" y="1538668"/>
            <a:ext cx="184731" cy="253916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en-US" sz="105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E485244-9DCE-4F16-A3F5-27D645DAF372}"/>
              </a:ext>
            </a:extLst>
          </p:cNvPr>
          <p:cNvSpPr/>
          <p:nvPr/>
        </p:nvSpPr>
        <p:spPr>
          <a:xfrm>
            <a:off x="4208615" y="2958245"/>
            <a:ext cx="847036" cy="8699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5</a:t>
            </a:r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75BB26D-E406-4199-A58D-976007092A27}"/>
              </a:ext>
            </a:extLst>
          </p:cNvPr>
          <p:cNvSpPr/>
          <p:nvPr/>
        </p:nvSpPr>
        <p:spPr>
          <a:xfrm>
            <a:off x="1823676" y="3162229"/>
            <a:ext cx="2944667" cy="4445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FF173DF-8D20-4EB9-825F-0090DBB8DACB}"/>
              </a:ext>
            </a:extLst>
          </p:cNvPr>
          <p:cNvSpPr/>
          <p:nvPr/>
        </p:nvSpPr>
        <p:spPr>
          <a:xfrm>
            <a:off x="4285067" y="3084238"/>
            <a:ext cx="698185" cy="6166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LKS2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9" name="AutoShape 4" descr="Claude Monet: The Truth of Nature">
            <a:extLst>
              <a:ext uri="{FF2B5EF4-FFF2-40B4-BE49-F238E27FC236}">
                <a16:creationId xmlns:a16="http://schemas.microsoft.com/office/drawing/2014/main" id="{947E70F6-A15B-4F9E-9440-157A10575C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4DAE5F-110B-4CEE-8C68-9AA1D737443F}"/>
              </a:ext>
            </a:extLst>
          </p:cNvPr>
          <p:cNvSpPr txBox="1"/>
          <p:nvPr/>
        </p:nvSpPr>
        <p:spPr>
          <a:xfrm>
            <a:off x="7401987" y="2714830"/>
            <a:ext cx="412325" cy="1615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endParaRPr lang="en-GB" sz="1050">
              <a:cs typeface="Calibri"/>
            </a:endParaRPr>
          </a:p>
        </p:txBody>
      </p:sp>
      <p:sp>
        <p:nvSpPr>
          <p:cNvPr id="51" name="AutoShape 4" descr="Claude Monet: The Truth of Nature">
            <a:extLst>
              <a:ext uri="{FF2B5EF4-FFF2-40B4-BE49-F238E27FC236}">
                <a16:creationId xmlns:a16="http://schemas.microsoft.com/office/drawing/2014/main" id="{EF74612F-3263-4135-9DA5-80B938960C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568191" y="62235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AutoShape 4" descr="Where to recycle in Bristol Shopping Quarter - Bristol Shopping Quarter">
            <a:extLst>
              <a:ext uri="{FF2B5EF4-FFF2-40B4-BE49-F238E27FC236}">
                <a16:creationId xmlns:a16="http://schemas.microsoft.com/office/drawing/2014/main" id="{043C0DBB-70B7-49ED-9A0E-A90388B802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C6C2829-BEC4-4111-A7A1-37E7E2E67D5E}"/>
              </a:ext>
            </a:extLst>
          </p:cNvPr>
          <p:cNvSpPr txBox="1"/>
          <p:nvPr/>
        </p:nvSpPr>
        <p:spPr>
          <a:xfrm>
            <a:off x="7527108" y="5363237"/>
            <a:ext cx="214274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endParaRPr lang="en-GB" sz="1400">
              <a:cs typeface="Calibri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6270528-ED13-4E15-AD81-3A987D9E6521}"/>
              </a:ext>
            </a:extLst>
          </p:cNvPr>
          <p:cNvSpPr/>
          <p:nvPr/>
        </p:nvSpPr>
        <p:spPr>
          <a:xfrm>
            <a:off x="9820913" y="2746739"/>
            <a:ext cx="1956338" cy="374126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66B05FA-006A-4843-A587-A89FC1474826}"/>
              </a:ext>
            </a:extLst>
          </p:cNvPr>
          <p:cNvSpPr/>
          <p:nvPr/>
        </p:nvSpPr>
        <p:spPr>
          <a:xfrm>
            <a:off x="9868551" y="2792873"/>
            <a:ext cx="1852089" cy="373948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 u="sng" dirty="0"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Inclusivity and Diversity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Reduce cognitive load.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Teach the terminology of computing explicitly and address misconceptions.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Scaffold the learning.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Use unplugged activities and sensory approaches.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Ensure teaching and learning materials accessible and include image or audio support.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Use assistive technology.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Consider classroom layout and seating arrangements for each lesson.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7830A52B-9D3B-46DC-9B33-A00F2DA03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1837" y="7937"/>
            <a:ext cx="1071104" cy="1023272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9EC12F84-211B-4DC1-BFE3-BF943793D274}"/>
              </a:ext>
            </a:extLst>
          </p:cNvPr>
          <p:cNvSpPr txBox="1"/>
          <p:nvPr/>
        </p:nvSpPr>
        <p:spPr>
          <a:xfrm>
            <a:off x="180302" y="2228517"/>
            <a:ext cx="97309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dirty="0"/>
              <a:t>Desktop Publishing – text and images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210C805-563A-44CE-8A61-706CAFA3C9CA}"/>
              </a:ext>
            </a:extLst>
          </p:cNvPr>
          <p:cNvSpPr txBox="1"/>
          <p:nvPr/>
        </p:nvSpPr>
        <p:spPr>
          <a:xfrm>
            <a:off x="4439879" y="2242198"/>
            <a:ext cx="22868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320EAF-0D49-4635-A7F3-53B4BF1618B8}"/>
              </a:ext>
            </a:extLst>
          </p:cNvPr>
          <p:cNvSpPr txBox="1"/>
          <p:nvPr/>
        </p:nvSpPr>
        <p:spPr>
          <a:xfrm>
            <a:off x="6572615" y="640275"/>
            <a:ext cx="946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</a:rPr>
              <a:t>IT All Around Us</a:t>
            </a:r>
            <a:endParaRPr lang="en-GB" sz="14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6631C8E-0E30-4D9C-80DA-5B41DD423330}"/>
              </a:ext>
            </a:extLst>
          </p:cNvPr>
          <p:cNvSpPr txBox="1"/>
          <p:nvPr/>
        </p:nvSpPr>
        <p:spPr>
          <a:xfrm>
            <a:off x="8775692" y="1807996"/>
            <a:ext cx="950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Computer Art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69D4F12-66DA-489E-8706-27B513FE6BB4}"/>
              </a:ext>
            </a:extLst>
          </p:cNvPr>
          <p:cNvSpPr txBox="1"/>
          <p:nvPr/>
        </p:nvSpPr>
        <p:spPr>
          <a:xfrm>
            <a:off x="2672990" y="5362131"/>
            <a:ext cx="1283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Communication and collaboration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E1425F6-2AB0-9500-8BD9-202F71D2E3D2}"/>
              </a:ext>
            </a:extLst>
          </p:cNvPr>
          <p:cNvSpPr txBox="1"/>
          <p:nvPr/>
        </p:nvSpPr>
        <p:spPr>
          <a:xfrm>
            <a:off x="8642226" y="2671984"/>
            <a:ext cx="1178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Online safety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412F8C3-FE87-FE10-EC98-14630892578B}"/>
              </a:ext>
            </a:extLst>
          </p:cNvPr>
          <p:cNvSpPr txBox="1"/>
          <p:nvPr/>
        </p:nvSpPr>
        <p:spPr>
          <a:xfrm>
            <a:off x="7213440" y="2411456"/>
            <a:ext cx="635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Turtle Logo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5AB12E7F-7237-C214-EB7A-179837356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9349" y="2266097"/>
            <a:ext cx="1178033" cy="84192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BF9395AF-4B0B-AC2D-7B1B-346DA47868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203" y="3635315"/>
            <a:ext cx="1419377" cy="895265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4828AD1E-11C9-98AE-72CF-A784B47DD565}"/>
              </a:ext>
            </a:extLst>
          </p:cNvPr>
          <p:cNvSpPr txBox="1"/>
          <p:nvPr/>
        </p:nvSpPr>
        <p:spPr>
          <a:xfrm>
            <a:off x="5816724" y="3683155"/>
            <a:ext cx="8624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Digital Data Handling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232BE4C-2314-EA99-87E6-09D06C7270DF}"/>
              </a:ext>
            </a:extLst>
          </p:cNvPr>
          <p:cNvSpPr txBox="1"/>
          <p:nvPr/>
        </p:nvSpPr>
        <p:spPr>
          <a:xfrm>
            <a:off x="2187439" y="2162095"/>
            <a:ext cx="121005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dirty="0"/>
              <a:t>Understanding how the internet words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E75012B-A973-2A2F-75E5-44851E8D9F33}"/>
              </a:ext>
            </a:extLst>
          </p:cNvPr>
          <p:cNvSpPr txBox="1"/>
          <p:nvPr/>
        </p:nvSpPr>
        <p:spPr>
          <a:xfrm>
            <a:off x="1473647" y="3821654"/>
            <a:ext cx="83592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dirty="0"/>
              <a:t>Branching Databases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CB9B559-67DE-4749-CF89-C854C4C6F396}"/>
              </a:ext>
            </a:extLst>
          </p:cNvPr>
          <p:cNvSpPr txBox="1"/>
          <p:nvPr/>
        </p:nvSpPr>
        <p:spPr>
          <a:xfrm>
            <a:off x="0" y="4353298"/>
            <a:ext cx="1178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Online safety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DB71EEE-6180-7601-2580-AECE83E267DC}"/>
              </a:ext>
            </a:extLst>
          </p:cNvPr>
          <p:cNvSpPr txBox="1"/>
          <p:nvPr/>
        </p:nvSpPr>
        <p:spPr>
          <a:xfrm>
            <a:off x="1271569" y="5868095"/>
            <a:ext cx="101461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dirty="0"/>
              <a:t>Scratch – questions and quizzes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596F63B-5687-0138-68EC-C47AC4B5E940}"/>
              </a:ext>
            </a:extLst>
          </p:cNvPr>
          <p:cNvSpPr txBox="1"/>
          <p:nvPr/>
        </p:nvSpPr>
        <p:spPr>
          <a:xfrm>
            <a:off x="7339103" y="5332027"/>
            <a:ext cx="1075516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dirty="0"/>
              <a:t>Spreadsheets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8B16CDFB-8DB8-0A1C-8C37-7CFA61E7A7EB}"/>
              </a:ext>
            </a:extLst>
          </p:cNvPr>
          <p:cNvSpPr txBox="1"/>
          <p:nvPr/>
        </p:nvSpPr>
        <p:spPr>
          <a:xfrm>
            <a:off x="3735946" y="3959598"/>
            <a:ext cx="84703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dirty="0"/>
              <a:t>Web Page Creation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E2B26F1-1182-432C-70E8-DFD33F69D336}"/>
              </a:ext>
            </a:extLst>
          </p:cNvPr>
          <p:cNvSpPr txBox="1"/>
          <p:nvPr/>
        </p:nvSpPr>
        <p:spPr>
          <a:xfrm>
            <a:off x="4075549" y="5404042"/>
            <a:ext cx="1178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Online safety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18CA520-AA2B-114C-9334-647A8842DFE3}"/>
              </a:ext>
            </a:extLst>
          </p:cNvPr>
          <p:cNvSpPr txBox="1"/>
          <p:nvPr/>
        </p:nvSpPr>
        <p:spPr>
          <a:xfrm>
            <a:off x="5231749" y="5275791"/>
            <a:ext cx="131614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dirty="0"/>
              <a:t>Games and Animated Stories with Scratch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52E533-27BD-B4AE-CCF8-BF11453BC6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7924" y="483311"/>
            <a:ext cx="1333062" cy="94560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1FDA7B1-7AD3-2846-AEB6-40B4EB900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6672" y="1593532"/>
            <a:ext cx="1767455" cy="93305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621F2494-D767-B6D8-D228-745F341E29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5468" y="2122315"/>
            <a:ext cx="885704" cy="67750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ACC8415-CA38-58F0-E457-9531BEBCEC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6155" y="2255907"/>
            <a:ext cx="1053777" cy="600021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10B1776-05B0-2B9E-812F-D42BFFD928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014" y="3311673"/>
            <a:ext cx="751324" cy="1064143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8DCB4F8A-84B4-5365-2181-932C8B392D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276" y="5049838"/>
            <a:ext cx="1019485" cy="1689569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C2C74216-B30E-62A3-8DED-773A6F2B6B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04363" y="3750308"/>
            <a:ext cx="867011" cy="60299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F8DF5B75-7393-AD6F-475B-93629BD10B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53452" y="5779080"/>
            <a:ext cx="1187038" cy="92461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23BCF4FB-20F6-5529-9B81-1D648C30D4D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54123" y="5669891"/>
            <a:ext cx="1027218" cy="1032596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AF0D3376-1EC0-2080-D6B6-E725F7EF825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4430" y="5630077"/>
            <a:ext cx="1537440" cy="857923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297B6F15-4876-AFC5-F7F1-D90D4D50313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45316" y="3976811"/>
            <a:ext cx="851390" cy="664587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444F1E22-17FF-475A-0606-B63B713B8AB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39798" y="5955070"/>
            <a:ext cx="1174770" cy="556672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8117035B-F046-61F5-16F5-B24D5FD2B61F}"/>
              </a:ext>
            </a:extLst>
          </p:cNvPr>
          <p:cNvSpPr txBox="1"/>
          <p:nvPr/>
        </p:nvSpPr>
        <p:spPr>
          <a:xfrm>
            <a:off x="2260551" y="1227364"/>
            <a:ext cx="1009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Computing Area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EFF48A1-DCAB-969B-ADB1-57E99B9C9AB4}"/>
              </a:ext>
            </a:extLst>
          </p:cNvPr>
          <p:cNvSpPr txBox="1"/>
          <p:nvPr/>
        </p:nvSpPr>
        <p:spPr>
          <a:xfrm>
            <a:off x="4707544" y="1236316"/>
            <a:ext cx="831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Outdoor Learning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3CC5D17-7EFC-24B2-5759-675F424C00C2}"/>
              </a:ext>
            </a:extLst>
          </p:cNvPr>
          <p:cNvSpPr txBox="1"/>
          <p:nvPr/>
        </p:nvSpPr>
        <p:spPr>
          <a:xfrm>
            <a:off x="3400731" y="1253378"/>
            <a:ext cx="847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Role Play</a:t>
            </a: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2E03E73E-3346-293F-CB73-F35AFC2A6E2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86562" y="515274"/>
            <a:ext cx="1023104" cy="743582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ED3DE0C1-7B30-87FA-2E96-DEF2AA72AC0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89707" y="521166"/>
            <a:ext cx="950480" cy="708401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E52D7E15-1B2F-5759-EDF2-797C47283C3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699164" y="527493"/>
            <a:ext cx="847035" cy="77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98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884C6A6918F14CB49C08F6772D9D9C" ma:contentTypeVersion="16" ma:contentTypeDescription="Create a new document." ma:contentTypeScope="" ma:versionID="f41fd2e64c7682b24b31d95a66f63440">
  <xsd:schema xmlns:xsd="http://www.w3.org/2001/XMLSchema" xmlns:xs="http://www.w3.org/2001/XMLSchema" xmlns:p="http://schemas.microsoft.com/office/2006/metadata/properties" xmlns:ns2="08dda3b4-aac8-45d2-87cd-bf0dc1fa06cc" xmlns:ns3="cde46809-b1ff-4639-83a7-75d9b845a56d" targetNamespace="http://schemas.microsoft.com/office/2006/metadata/properties" ma:root="true" ma:fieldsID="a76b2a50c76e3bc4482fc39bf9fe23ce" ns2:_="" ns3:_="">
    <xsd:import namespace="08dda3b4-aac8-45d2-87cd-bf0dc1fa06cc"/>
    <xsd:import namespace="cde46809-b1ff-4639-83a7-75d9b845a5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dda3b4-aac8-45d2-87cd-bf0dc1fa06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60463bb-4919-40ea-8194-7e942f1357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e46809-b1ff-4639-83a7-75d9b845a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5482202-b7f2-4a1e-8566-8bbc42542387}" ma:internalName="TaxCatchAll" ma:showField="CatchAllData" ma:web="cde46809-b1ff-4639-83a7-75d9b845a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e46809-b1ff-4639-83a7-75d9b845a56d" xsi:nil="true"/>
    <lcf76f155ced4ddcb4097134ff3c332f xmlns="08dda3b4-aac8-45d2-87cd-bf0dc1fa06c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8687584-6BFC-47A2-BDB9-ABFF9A760A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dda3b4-aac8-45d2-87cd-bf0dc1fa06cc"/>
    <ds:schemaRef ds:uri="cde46809-b1ff-4639-83a7-75d9b845a5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CEB1EA-64A8-4477-AB83-B8A06A8646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EA29DC-ECEA-465F-A495-1827B8581F34}">
  <ds:schemaRefs>
    <ds:schemaRef ds:uri="http://schemas.microsoft.com/office/2006/metadata/properties"/>
    <ds:schemaRef ds:uri="http://schemas.microsoft.com/office/infopath/2007/PartnerControls"/>
    <ds:schemaRef ds:uri="cde46809-b1ff-4639-83a7-75d9b845a56d"/>
    <ds:schemaRef ds:uri="08dda3b4-aac8-45d2-87cd-bf0dc1fa0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200</Words>
  <Application>Microsoft Office PowerPoint</Application>
  <PresentationFormat>Widescreen</PresentationFormat>
  <Paragraphs>66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Siobhan Barter</dc:creator>
  <cp:lastModifiedBy>Genevieve Houston</cp:lastModifiedBy>
  <cp:revision>5</cp:revision>
  <dcterms:created xsi:type="dcterms:W3CDTF">2022-02-18T17:56:59Z</dcterms:created>
  <dcterms:modified xsi:type="dcterms:W3CDTF">2023-01-02T20:22:24Z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0x01010071884C6A6918F14CB49C08F6772D9D9C</vt:lpwstr>
  </property>
</Properties>
</file>