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7"/>
  </p:notesMasterIdLst>
  <p:sldIdLst>
    <p:sldId id="256" r:id="rId5"/>
    <p:sldId id="259" r:id="rId6"/>
  </p:sldIdLst>
  <p:sldSz cx="9906000" cy="6858000" type="A4"/>
  <p:notesSz cx="6805613" cy="9944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747F1D-8345-4230-BE54-6DEE5E014044}" v="174" dt="2022-07-14T12:57:43.522"/>
    <p1510:client id="{5CCF2E7B-5E57-AB8C-4CA2-7C4552DA6A5C}" v="240" dt="2022-05-05T11:03:27.871"/>
    <p1510:client id="{7D8CA447-86FD-48C0-9351-961D48ED9418}" v="10" dt="2022-07-14T12:40:24.331"/>
    <p1510:client id="{A96A8BD3-8BFA-4DCF-870B-00E122351471}" v="474" dt="2021-12-07T09:29:15.7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03" autoAdjust="0"/>
    <p:restoredTop sz="94660"/>
  </p:normalViewPr>
  <p:slideViewPr>
    <p:cSldViewPr snapToGrid="0">
      <p:cViewPr varScale="1">
        <p:scale>
          <a:sx n="85" d="100"/>
          <a:sy n="85" d="100"/>
        </p:scale>
        <p:origin x="888" y="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dia Adams" userId="S::adamsl@sgcyp.org.uk::5b42705e-3a0a-4685-84d0-be8352bd22d4" providerId="AD" clId="Web-{5CCF2E7B-5E57-AB8C-4CA2-7C4552DA6A5C}"/>
    <pc:docChg chg="modSld">
      <pc:chgData name="Lydia Adams" userId="S::adamsl@sgcyp.org.uk::5b42705e-3a0a-4685-84d0-be8352bd22d4" providerId="AD" clId="Web-{5CCF2E7B-5E57-AB8C-4CA2-7C4552DA6A5C}" dt="2022-05-05T11:03:26.777" v="135" actId="20577"/>
      <pc:docMkLst>
        <pc:docMk/>
      </pc:docMkLst>
      <pc:sldChg chg="modSp">
        <pc:chgData name="Lydia Adams" userId="S::adamsl@sgcyp.org.uk::5b42705e-3a0a-4685-84d0-be8352bd22d4" providerId="AD" clId="Web-{5CCF2E7B-5E57-AB8C-4CA2-7C4552DA6A5C}" dt="2022-05-05T10:58:35.661" v="116" actId="1076"/>
        <pc:sldMkLst>
          <pc:docMk/>
          <pc:sldMk cId="3460573990" sldId="256"/>
        </pc:sldMkLst>
        <pc:spChg chg="mod">
          <ac:chgData name="Lydia Adams" userId="S::adamsl@sgcyp.org.uk::5b42705e-3a0a-4685-84d0-be8352bd22d4" providerId="AD" clId="Web-{5CCF2E7B-5E57-AB8C-4CA2-7C4552DA6A5C}" dt="2022-05-05T10:54:37.218" v="58" actId="1076"/>
          <ac:spMkLst>
            <pc:docMk/>
            <pc:sldMk cId="3460573990" sldId="256"/>
            <ac:spMk id="55" creationId="{00000000-0000-0000-0000-000000000000}"/>
          </ac:spMkLst>
        </pc:spChg>
        <pc:spChg chg="mod">
          <ac:chgData name="Lydia Adams" userId="S::adamsl@sgcyp.org.uk::5b42705e-3a0a-4685-84d0-be8352bd22d4" providerId="AD" clId="Web-{5CCF2E7B-5E57-AB8C-4CA2-7C4552DA6A5C}" dt="2022-05-05T10:58:35.661" v="116" actId="1076"/>
          <ac:spMkLst>
            <pc:docMk/>
            <pc:sldMk cId="3460573990" sldId="256"/>
            <ac:spMk id="59" creationId="{00000000-0000-0000-0000-000000000000}"/>
          </ac:spMkLst>
        </pc:spChg>
        <pc:picChg chg="mod">
          <ac:chgData name="Lydia Adams" userId="S::adamsl@sgcyp.org.uk::5b42705e-3a0a-4685-84d0-be8352bd22d4" providerId="AD" clId="Web-{5CCF2E7B-5E57-AB8C-4CA2-7C4552DA6A5C}" dt="2022-05-05T10:54:40.905" v="59" actId="1076"/>
          <ac:picMkLst>
            <pc:docMk/>
            <pc:sldMk cId="3460573990" sldId="256"/>
            <ac:picMk id="90" creationId="{00000000-0000-0000-0000-000000000000}"/>
          </ac:picMkLst>
        </pc:picChg>
      </pc:sldChg>
      <pc:sldChg chg="modSp">
        <pc:chgData name="Lydia Adams" userId="S::adamsl@sgcyp.org.uk::5b42705e-3a0a-4685-84d0-be8352bd22d4" providerId="AD" clId="Web-{5CCF2E7B-5E57-AB8C-4CA2-7C4552DA6A5C}" dt="2022-05-05T11:03:26.777" v="135" actId="20577"/>
        <pc:sldMkLst>
          <pc:docMk/>
          <pc:sldMk cId="3615155334" sldId="259"/>
        </pc:sldMkLst>
        <pc:spChg chg="mod">
          <ac:chgData name="Lydia Adams" userId="S::adamsl@sgcyp.org.uk::5b42705e-3a0a-4685-84d0-be8352bd22d4" providerId="AD" clId="Web-{5CCF2E7B-5E57-AB8C-4CA2-7C4552DA6A5C}" dt="2022-05-05T10:47:34.989" v="17" actId="20577"/>
          <ac:spMkLst>
            <pc:docMk/>
            <pc:sldMk cId="3615155334" sldId="259"/>
            <ac:spMk id="49" creationId="{00000000-0000-0000-0000-000000000000}"/>
          </ac:spMkLst>
        </pc:spChg>
        <pc:spChg chg="mod">
          <ac:chgData name="Lydia Adams" userId="S::adamsl@sgcyp.org.uk::5b42705e-3a0a-4685-84d0-be8352bd22d4" providerId="AD" clId="Web-{5CCF2E7B-5E57-AB8C-4CA2-7C4552DA6A5C}" dt="2022-05-05T11:03:26.777" v="135" actId="20577"/>
          <ac:spMkLst>
            <pc:docMk/>
            <pc:sldMk cId="3615155334" sldId="259"/>
            <ac:spMk id="50" creationId="{00000000-0000-0000-0000-000000000000}"/>
          </ac:spMkLst>
        </pc:spChg>
      </pc:sldChg>
    </pc:docChg>
  </pc:docChgLst>
  <pc:docChgLst>
    <pc:chgData name="Lydia Adams" userId="S::adamsl@sgcyp.org.uk::5b42705e-3a0a-4685-84d0-be8352bd22d4" providerId="AD" clId="Web-{7D8CA447-86FD-48C0-9351-961D48ED9418}"/>
    <pc:docChg chg="modSld">
      <pc:chgData name="Lydia Adams" userId="S::adamsl@sgcyp.org.uk::5b42705e-3a0a-4685-84d0-be8352bd22d4" providerId="AD" clId="Web-{7D8CA447-86FD-48C0-9351-961D48ED9418}" dt="2022-07-14T12:40:24.331" v="3" actId="20577"/>
      <pc:docMkLst>
        <pc:docMk/>
      </pc:docMkLst>
      <pc:sldChg chg="modSp">
        <pc:chgData name="Lydia Adams" userId="S::adamsl@sgcyp.org.uk::5b42705e-3a0a-4685-84d0-be8352bd22d4" providerId="AD" clId="Web-{7D8CA447-86FD-48C0-9351-961D48ED9418}" dt="2022-07-14T12:40:16.971" v="1" actId="20577"/>
        <pc:sldMkLst>
          <pc:docMk/>
          <pc:sldMk cId="3460573990" sldId="256"/>
        </pc:sldMkLst>
        <pc:spChg chg="mod">
          <ac:chgData name="Lydia Adams" userId="S::adamsl@sgcyp.org.uk::5b42705e-3a0a-4685-84d0-be8352bd22d4" providerId="AD" clId="Web-{7D8CA447-86FD-48C0-9351-961D48ED9418}" dt="2022-07-14T12:40:16.971" v="1" actId="20577"/>
          <ac:spMkLst>
            <pc:docMk/>
            <pc:sldMk cId="3460573990" sldId="256"/>
            <ac:spMk id="67" creationId="{00000000-0000-0000-0000-000000000000}"/>
          </ac:spMkLst>
        </pc:spChg>
      </pc:sldChg>
      <pc:sldChg chg="modSp">
        <pc:chgData name="Lydia Adams" userId="S::adamsl@sgcyp.org.uk::5b42705e-3a0a-4685-84d0-be8352bd22d4" providerId="AD" clId="Web-{7D8CA447-86FD-48C0-9351-961D48ED9418}" dt="2022-07-14T12:40:24.331" v="3" actId="20577"/>
        <pc:sldMkLst>
          <pc:docMk/>
          <pc:sldMk cId="3615155334" sldId="259"/>
        </pc:sldMkLst>
        <pc:spChg chg="mod">
          <ac:chgData name="Lydia Adams" userId="S::adamsl@sgcyp.org.uk::5b42705e-3a0a-4685-84d0-be8352bd22d4" providerId="AD" clId="Web-{7D8CA447-86FD-48C0-9351-961D48ED9418}" dt="2022-07-14T12:40:24.331" v="3" actId="20577"/>
          <ac:spMkLst>
            <pc:docMk/>
            <pc:sldMk cId="3615155334" sldId="259"/>
            <ac:spMk id="67" creationId="{00000000-0000-0000-0000-000000000000}"/>
          </ac:spMkLst>
        </pc:spChg>
      </pc:sldChg>
    </pc:docChg>
  </pc:docChgLst>
  <pc:docChgLst>
    <pc:chgData name="Lydia Adams" userId="S::adamsl@sgcyp.org.uk::5b42705e-3a0a-4685-84d0-be8352bd22d4" providerId="AD" clId="Web-{1E747F1D-8345-4230-BE54-6DEE5E014044}"/>
    <pc:docChg chg="modSld">
      <pc:chgData name="Lydia Adams" userId="S::adamsl@sgcyp.org.uk::5b42705e-3a0a-4685-84d0-be8352bd22d4" providerId="AD" clId="Web-{1E747F1D-8345-4230-BE54-6DEE5E014044}" dt="2022-07-14T12:57:43.522" v="107" actId="1076"/>
      <pc:docMkLst>
        <pc:docMk/>
      </pc:docMkLst>
      <pc:sldChg chg="modSp">
        <pc:chgData name="Lydia Adams" userId="S::adamsl@sgcyp.org.uk::5b42705e-3a0a-4685-84d0-be8352bd22d4" providerId="AD" clId="Web-{1E747F1D-8345-4230-BE54-6DEE5E014044}" dt="2022-07-14T12:57:22.881" v="106" actId="688"/>
        <pc:sldMkLst>
          <pc:docMk/>
          <pc:sldMk cId="3460573990" sldId="256"/>
        </pc:sldMkLst>
        <pc:spChg chg="mod">
          <ac:chgData name="Lydia Adams" userId="S::adamsl@sgcyp.org.uk::5b42705e-3a0a-4685-84d0-be8352bd22d4" providerId="AD" clId="Web-{1E747F1D-8345-4230-BE54-6DEE5E014044}" dt="2022-07-14T12:48:49.257" v="2" actId="1076"/>
          <ac:spMkLst>
            <pc:docMk/>
            <pc:sldMk cId="3460573990" sldId="256"/>
            <ac:spMk id="23" creationId="{B86E97AE-F6AD-3941-9977-D85456F283F2}"/>
          </ac:spMkLst>
        </pc:spChg>
        <pc:spChg chg="mod">
          <ac:chgData name="Lydia Adams" userId="S::adamsl@sgcyp.org.uk::5b42705e-3a0a-4685-84d0-be8352bd22d4" providerId="AD" clId="Web-{1E747F1D-8345-4230-BE54-6DEE5E014044}" dt="2022-07-14T12:57:22.881" v="106" actId="688"/>
          <ac:spMkLst>
            <pc:docMk/>
            <pc:sldMk cId="3460573990" sldId="256"/>
            <ac:spMk id="61" creationId="{00000000-0000-0000-0000-000000000000}"/>
          </ac:spMkLst>
        </pc:spChg>
        <pc:spChg chg="mod">
          <ac:chgData name="Lydia Adams" userId="S::adamsl@sgcyp.org.uk::5b42705e-3a0a-4685-84d0-be8352bd22d4" providerId="AD" clId="Web-{1E747F1D-8345-4230-BE54-6DEE5E014044}" dt="2022-07-14T12:50:20.635" v="7" actId="14100"/>
          <ac:spMkLst>
            <pc:docMk/>
            <pc:sldMk cId="3460573990" sldId="256"/>
            <ac:spMk id="67" creationId="{00000000-0000-0000-0000-000000000000}"/>
          </ac:spMkLst>
        </pc:spChg>
        <pc:spChg chg="mod">
          <ac:chgData name="Lydia Adams" userId="S::adamsl@sgcyp.org.uk::5b42705e-3a0a-4685-84d0-be8352bd22d4" providerId="AD" clId="Web-{1E747F1D-8345-4230-BE54-6DEE5E014044}" dt="2022-07-14T12:52:30.466" v="22" actId="20577"/>
          <ac:spMkLst>
            <pc:docMk/>
            <pc:sldMk cId="3460573990" sldId="256"/>
            <ac:spMk id="83" creationId="{00000000-0000-0000-0000-000000000000}"/>
          </ac:spMkLst>
        </pc:spChg>
        <pc:spChg chg="mod">
          <ac:chgData name="Lydia Adams" userId="S::adamsl@sgcyp.org.uk::5b42705e-3a0a-4685-84d0-be8352bd22d4" providerId="AD" clId="Web-{1E747F1D-8345-4230-BE54-6DEE5E014044}" dt="2022-07-14T12:53:01.670" v="44" actId="20577"/>
          <ac:spMkLst>
            <pc:docMk/>
            <pc:sldMk cId="3460573990" sldId="256"/>
            <ac:spMk id="88" creationId="{00000000-0000-0000-0000-000000000000}"/>
          </ac:spMkLst>
        </pc:spChg>
        <pc:spChg chg="mod">
          <ac:chgData name="Lydia Adams" userId="S::adamsl@sgcyp.org.uk::5b42705e-3a0a-4685-84d0-be8352bd22d4" providerId="AD" clId="Web-{1E747F1D-8345-4230-BE54-6DEE5E014044}" dt="2022-07-14T12:53:12.093" v="45" actId="1076"/>
          <ac:spMkLst>
            <pc:docMk/>
            <pc:sldMk cId="3460573990" sldId="256"/>
            <ac:spMk id="92" creationId="{00000000-0000-0000-0000-000000000000}"/>
          </ac:spMkLst>
        </pc:spChg>
        <pc:picChg chg="mod">
          <ac:chgData name="Lydia Adams" userId="S::adamsl@sgcyp.org.uk::5b42705e-3a0a-4685-84d0-be8352bd22d4" providerId="AD" clId="Web-{1E747F1D-8345-4230-BE54-6DEE5E014044}" dt="2022-07-14T12:50:28.447" v="8" actId="14100"/>
          <ac:picMkLst>
            <pc:docMk/>
            <pc:sldMk cId="3460573990" sldId="256"/>
            <ac:picMk id="37" creationId="{00000000-0000-0000-0000-000000000000}"/>
          </ac:picMkLst>
        </pc:picChg>
        <pc:picChg chg="mod">
          <ac:chgData name="Lydia Adams" userId="S::adamsl@sgcyp.org.uk::5b42705e-3a0a-4685-84d0-be8352bd22d4" providerId="AD" clId="Web-{1E747F1D-8345-4230-BE54-6DEE5E014044}" dt="2022-07-14T12:54:18.422" v="52" actId="1076"/>
          <ac:picMkLst>
            <pc:docMk/>
            <pc:sldMk cId="3460573990" sldId="256"/>
            <ac:picMk id="38" creationId="{00000000-0000-0000-0000-000000000000}"/>
          </ac:picMkLst>
        </pc:picChg>
        <pc:picChg chg="mod">
          <ac:chgData name="Lydia Adams" userId="S::adamsl@sgcyp.org.uk::5b42705e-3a0a-4685-84d0-be8352bd22d4" providerId="AD" clId="Web-{1E747F1D-8345-4230-BE54-6DEE5E014044}" dt="2022-07-14T12:54:11.219" v="51" actId="1076"/>
          <ac:picMkLst>
            <pc:docMk/>
            <pc:sldMk cId="3460573990" sldId="256"/>
            <ac:picMk id="39" creationId="{00000000-0000-0000-0000-000000000000}"/>
          </ac:picMkLst>
        </pc:picChg>
        <pc:picChg chg="mod">
          <ac:chgData name="Lydia Adams" userId="S::adamsl@sgcyp.org.uk::5b42705e-3a0a-4685-84d0-be8352bd22d4" providerId="AD" clId="Web-{1E747F1D-8345-4230-BE54-6DEE5E014044}" dt="2022-07-14T12:54:24.282" v="53" actId="1076"/>
          <ac:picMkLst>
            <pc:docMk/>
            <pc:sldMk cId="3460573990" sldId="256"/>
            <ac:picMk id="46" creationId="{00000000-0000-0000-0000-000000000000}"/>
          </ac:picMkLst>
        </pc:picChg>
      </pc:sldChg>
      <pc:sldChg chg="modSp">
        <pc:chgData name="Lydia Adams" userId="S::adamsl@sgcyp.org.uk::5b42705e-3a0a-4685-84d0-be8352bd22d4" providerId="AD" clId="Web-{1E747F1D-8345-4230-BE54-6DEE5E014044}" dt="2022-07-14T12:57:43.522" v="107" actId="1076"/>
        <pc:sldMkLst>
          <pc:docMk/>
          <pc:sldMk cId="3615155334" sldId="259"/>
        </pc:sldMkLst>
        <pc:spChg chg="mod">
          <ac:chgData name="Lydia Adams" userId="S::adamsl@sgcyp.org.uk::5b42705e-3a0a-4685-84d0-be8352bd22d4" providerId="AD" clId="Web-{1E747F1D-8345-4230-BE54-6DEE5E014044}" dt="2022-07-14T12:49:19.867" v="3" actId="1076"/>
          <ac:spMkLst>
            <pc:docMk/>
            <pc:sldMk cId="3615155334" sldId="259"/>
            <ac:spMk id="23" creationId="{B86E97AE-F6AD-3941-9977-D85456F283F2}"/>
          </ac:spMkLst>
        </pc:spChg>
        <pc:spChg chg="mod">
          <ac:chgData name="Lydia Adams" userId="S::adamsl@sgcyp.org.uk::5b42705e-3a0a-4685-84d0-be8352bd22d4" providerId="AD" clId="Web-{1E747F1D-8345-4230-BE54-6DEE5E014044}" dt="2022-07-14T12:50:08.197" v="6" actId="14100"/>
          <ac:spMkLst>
            <pc:docMk/>
            <pc:sldMk cId="3615155334" sldId="259"/>
            <ac:spMk id="67" creationId="{00000000-0000-0000-0000-000000000000}"/>
          </ac:spMkLst>
        </pc:spChg>
        <pc:spChg chg="mod">
          <ac:chgData name="Lydia Adams" userId="S::adamsl@sgcyp.org.uk::5b42705e-3a0a-4685-84d0-be8352bd22d4" providerId="AD" clId="Web-{1E747F1D-8345-4230-BE54-6DEE5E014044}" dt="2022-07-14T12:57:43.522" v="107" actId="1076"/>
          <ac:spMkLst>
            <pc:docMk/>
            <pc:sldMk cId="3615155334" sldId="259"/>
            <ac:spMk id="70" creationId="{00000000-0000-0000-0000-000000000000}"/>
          </ac:spMkLst>
        </pc:spChg>
        <pc:spChg chg="mod">
          <ac:chgData name="Lydia Adams" userId="S::adamsl@sgcyp.org.uk::5b42705e-3a0a-4685-84d0-be8352bd22d4" providerId="AD" clId="Web-{1E747F1D-8345-4230-BE54-6DEE5E014044}" dt="2022-07-14T12:54:44.408" v="66" actId="20577"/>
          <ac:spMkLst>
            <pc:docMk/>
            <pc:sldMk cId="3615155334" sldId="259"/>
            <ac:spMk id="90" creationId="{00000000-0000-0000-0000-000000000000}"/>
          </ac:spMkLst>
        </pc:spChg>
        <pc:spChg chg="mod">
          <ac:chgData name="Lydia Adams" userId="S::adamsl@sgcyp.org.uk::5b42705e-3a0a-4685-84d0-be8352bd22d4" providerId="AD" clId="Web-{1E747F1D-8345-4230-BE54-6DEE5E014044}" dt="2022-07-14T12:55:09.549" v="86" actId="20577"/>
          <ac:spMkLst>
            <pc:docMk/>
            <pc:sldMk cId="3615155334" sldId="259"/>
            <ac:spMk id="101" creationId="{00000000-0000-0000-0000-000000000000}"/>
          </ac:spMkLst>
        </pc:spChg>
        <pc:spChg chg="mod">
          <ac:chgData name="Lydia Adams" userId="S::adamsl@sgcyp.org.uk::5b42705e-3a0a-4685-84d0-be8352bd22d4" providerId="AD" clId="Web-{1E747F1D-8345-4230-BE54-6DEE5E014044}" dt="2022-07-14T12:56:50.630" v="104" actId="14100"/>
          <ac:spMkLst>
            <pc:docMk/>
            <pc:sldMk cId="3615155334" sldId="259"/>
            <ac:spMk id="102" creationId="{00000000-0000-0000-0000-000000000000}"/>
          </ac:spMkLst>
        </pc:spChg>
        <pc:picChg chg="mod">
          <ac:chgData name="Lydia Adams" userId="S::adamsl@sgcyp.org.uk::5b42705e-3a0a-4685-84d0-be8352bd22d4" providerId="AD" clId="Web-{1E747F1D-8345-4230-BE54-6DEE5E014044}" dt="2022-07-14T12:49:59.353" v="5" actId="1076"/>
          <ac:picMkLst>
            <pc:docMk/>
            <pc:sldMk cId="3615155334" sldId="259"/>
            <ac:picMk id="37" creationId="{00000000-0000-0000-0000-000000000000}"/>
          </ac:picMkLst>
        </pc:picChg>
        <pc:picChg chg="mod">
          <ac:chgData name="Lydia Adams" userId="S::adamsl@sgcyp.org.uk::5b42705e-3a0a-4685-84d0-be8352bd22d4" providerId="AD" clId="Web-{1E747F1D-8345-4230-BE54-6DEE5E014044}" dt="2022-07-14T12:55:19.190" v="87" actId="1076"/>
          <ac:picMkLst>
            <pc:docMk/>
            <pc:sldMk cId="3615155334" sldId="259"/>
            <ac:picMk id="38" creationId="{00000000-0000-0000-0000-000000000000}"/>
          </ac:picMkLst>
        </pc:picChg>
        <pc:picChg chg="mod">
          <ac:chgData name="Lydia Adams" userId="S::adamsl@sgcyp.org.uk::5b42705e-3a0a-4685-84d0-be8352bd22d4" providerId="AD" clId="Web-{1E747F1D-8345-4230-BE54-6DEE5E014044}" dt="2022-07-14T12:55:48.237" v="93" actId="1076"/>
          <ac:picMkLst>
            <pc:docMk/>
            <pc:sldMk cId="3615155334" sldId="259"/>
            <ac:picMk id="39" creationId="{00000000-0000-0000-0000-000000000000}"/>
          </ac:picMkLst>
        </pc:picChg>
        <pc:picChg chg="mod">
          <ac:chgData name="Lydia Adams" userId="S::adamsl@sgcyp.org.uk::5b42705e-3a0a-4685-84d0-be8352bd22d4" providerId="AD" clId="Web-{1E747F1D-8345-4230-BE54-6DEE5E014044}" dt="2022-07-14T12:55:53.441" v="94" actId="1076"/>
          <ac:picMkLst>
            <pc:docMk/>
            <pc:sldMk cId="3615155334" sldId="259"/>
            <ac:picMk id="43" creationId="{00000000-0000-0000-0000-000000000000}"/>
          </ac:picMkLst>
        </pc:picChg>
        <pc:picChg chg="mod">
          <ac:chgData name="Lydia Adams" userId="S::adamsl@sgcyp.org.uk::5b42705e-3a0a-4685-84d0-be8352bd22d4" providerId="AD" clId="Web-{1E747F1D-8345-4230-BE54-6DEE5E014044}" dt="2022-07-14T12:55:41.628" v="92" actId="1076"/>
          <ac:picMkLst>
            <pc:docMk/>
            <pc:sldMk cId="3615155334" sldId="259"/>
            <ac:picMk id="44" creationId="{00000000-0000-0000-0000-000000000000}"/>
          </ac:picMkLst>
        </pc:picChg>
        <pc:picChg chg="mod">
          <ac:chgData name="Lydia Adams" userId="S::adamsl@sgcyp.org.uk::5b42705e-3a0a-4685-84d0-be8352bd22d4" providerId="AD" clId="Web-{1E747F1D-8345-4230-BE54-6DEE5E014044}" dt="2022-07-14T12:55:24.096" v="88" actId="1076"/>
          <ac:picMkLst>
            <pc:docMk/>
            <pc:sldMk cId="3615155334" sldId="259"/>
            <ac:picMk id="46" creationId="{00000000-0000-0000-0000-000000000000}"/>
          </ac:picMkLst>
        </pc:picChg>
        <pc:cxnChg chg="mod">
          <ac:chgData name="Lydia Adams" userId="S::adamsl@sgcyp.org.uk::5b42705e-3a0a-4685-84d0-be8352bd22d4" providerId="AD" clId="Web-{1E747F1D-8345-4230-BE54-6DEE5E014044}" dt="2022-07-14T12:56:22.613" v="96" actId="14100"/>
          <ac:cxnSpMkLst>
            <pc:docMk/>
            <pc:sldMk cId="3615155334" sldId="259"/>
            <ac:cxnSpMk id="114" creationId="{A054A87E-1802-4456-87F2-C253690ACA74}"/>
          </ac:cxnSpMkLst>
        </pc:cxn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4450" y="0"/>
            <a:ext cx="2949575" cy="498475"/>
          </a:xfrm>
          <a:prstGeom prst="rect">
            <a:avLst/>
          </a:prstGeom>
        </p:spPr>
        <p:txBody>
          <a:bodyPr vert="horz" lIns="91440" tIns="45720" rIns="91440" bIns="45720" rtlCol="0"/>
          <a:lstStyle>
            <a:lvl1pPr algn="r">
              <a:defRPr sz="1200"/>
            </a:lvl1pPr>
          </a:lstStyle>
          <a:p>
            <a:fld id="{53F01355-BB43-469F-9439-110EE279F1F4}" type="datetimeFigureOut">
              <a:rPr lang="en-GB" smtClean="0"/>
              <a:t>14/07/2022</a:t>
            </a:fld>
            <a:endParaRPr lang="en-GB"/>
          </a:p>
        </p:txBody>
      </p:sp>
      <p:sp>
        <p:nvSpPr>
          <p:cNvPr id="4" name="Slide Image Placeholder 3"/>
          <p:cNvSpPr>
            <a:spLocks noGrp="1" noRot="1" noChangeAspect="1"/>
          </p:cNvSpPr>
          <p:nvPr>
            <p:ph type="sldImg" idx="2"/>
          </p:nvPr>
        </p:nvSpPr>
        <p:spPr>
          <a:xfrm>
            <a:off x="979488" y="1243013"/>
            <a:ext cx="4846637" cy="33559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038" y="4786313"/>
            <a:ext cx="5443537" cy="39147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45625"/>
            <a:ext cx="2949575"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4450" y="9445625"/>
            <a:ext cx="2949575" cy="498475"/>
          </a:xfrm>
          <a:prstGeom prst="rect">
            <a:avLst/>
          </a:prstGeom>
        </p:spPr>
        <p:txBody>
          <a:bodyPr vert="horz" lIns="91440" tIns="45720" rIns="91440" bIns="45720" rtlCol="0" anchor="b"/>
          <a:lstStyle>
            <a:lvl1pPr algn="r">
              <a:defRPr sz="1200"/>
            </a:lvl1pPr>
          </a:lstStyle>
          <a:p>
            <a:fld id="{F2DD03ED-8987-4425-89E7-F77EFE3D8116}" type="slidenum">
              <a:rPr lang="en-GB" smtClean="0"/>
              <a:t>‹#›</a:t>
            </a:fld>
            <a:endParaRPr lang="en-GB"/>
          </a:p>
        </p:txBody>
      </p:sp>
    </p:spTree>
    <p:extLst>
      <p:ext uri="{BB962C8B-B14F-4D97-AF65-F5344CB8AC3E}">
        <p14:creationId xmlns:p14="http://schemas.microsoft.com/office/powerpoint/2010/main" val="22368315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97B245F-B7FE-4349-9E94-D26C0A36F221}"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28605492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B245F-B7FE-4349-9E94-D26C0A36F221}"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36028624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B245F-B7FE-4349-9E94-D26C0A36F221}"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12457878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97B245F-B7FE-4349-9E94-D26C0A36F221}"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1695352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97B245F-B7FE-4349-9E94-D26C0A36F221}" type="datetimeFigureOut">
              <a:rPr lang="en-US" smtClean="0"/>
              <a:t>7/14/2022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1975274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97B245F-B7FE-4349-9E94-D26C0A36F221}" type="datetimeFigureOut">
              <a:rPr lang="en-US" smtClean="0"/>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3046161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97B245F-B7FE-4349-9E94-D26C0A36F221}" type="datetimeFigureOut">
              <a:rPr lang="en-US" smtClean="0"/>
              <a:t>7/14/2022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31430020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7B245F-B7FE-4349-9E94-D26C0A36F221}" type="datetimeFigureOut">
              <a:rPr lang="en-US" smtClean="0"/>
              <a:t>7/14/2022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240747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7B245F-B7FE-4349-9E94-D26C0A36F221}" type="datetimeFigureOut">
              <a:rPr lang="en-US" smtClean="0"/>
              <a:t>7/14/2022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41177392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7B245F-B7FE-4349-9E94-D26C0A36F221}" type="datetimeFigureOut">
              <a:rPr lang="en-US" smtClean="0"/>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927536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97B245F-B7FE-4349-9E94-D26C0A36F221}" type="datetimeFigureOut">
              <a:rPr lang="en-US" smtClean="0"/>
              <a:t>7/14/2022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CD37D4-78B1-44EC-8FF5-3DB7A5BE8439}" type="slidenum">
              <a:rPr lang="en-US" smtClean="0"/>
              <a:t>‹#›</a:t>
            </a:fld>
            <a:endParaRPr lang="en-US"/>
          </a:p>
        </p:txBody>
      </p:sp>
    </p:spTree>
    <p:extLst>
      <p:ext uri="{BB962C8B-B14F-4D97-AF65-F5344CB8AC3E}">
        <p14:creationId xmlns:p14="http://schemas.microsoft.com/office/powerpoint/2010/main" val="18915913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7B245F-B7FE-4349-9E94-D26C0A36F221}" type="datetimeFigureOut">
              <a:rPr lang="en-US" smtClean="0"/>
              <a:t>7/14/2022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CD37D4-78B1-44EC-8FF5-3DB7A5BE8439}" type="slidenum">
              <a:rPr lang="en-US" smtClean="0"/>
              <a:t>‹#›</a:t>
            </a:fld>
            <a:endParaRPr lang="en-US"/>
          </a:p>
        </p:txBody>
      </p:sp>
    </p:spTree>
    <p:extLst>
      <p:ext uri="{BB962C8B-B14F-4D97-AF65-F5344CB8AC3E}">
        <p14:creationId xmlns:p14="http://schemas.microsoft.com/office/powerpoint/2010/main" val="184823418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p:cNvSpPr txBox="1"/>
          <p:nvPr/>
        </p:nvSpPr>
        <p:spPr>
          <a:xfrm>
            <a:off x="56714" y="690276"/>
            <a:ext cx="1189739" cy="1754326"/>
          </a:xfrm>
          <a:prstGeom prst="rect">
            <a:avLst/>
          </a:prstGeom>
          <a:solidFill>
            <a:schemeClr val="accent5">
              <a:lumMod val="20000"/>
              <a:lumOff val="80000"/>
            </a:schemeClr>
          </a:solidFill>
        </p:spPr>
        <p:txBody>
          <a:bodyPr wrap="square" lIns="91440" tIns="45720" rIns="91440" bIns="45720" rtlCol="0" anchor="t">
            <a:spAutoFit/>
          </a:bodyPr>
          <a:lstStyle/>
          <a:p>
            <a:r>
              <a:rPr lang="en-GB" sz="1200" b="1" dirty="0"/>
              <a:t>Values Stories </a:t>
            </a:r>
            <a:r>
              <a:rPr lang="en-GB" sz="1200" dirty="0"/>
              <a:t>Throughout the year, our FCCE Christian Values will be taught through RE lessons, Bible stories and Worship.</a:t>
            </a:r>
          </a:p>
        </p:txBody>
      </p:sp>
      <p:cxnSp>
        <p:nvCxnSpPr>
          <p:cNvPr id="103" name="Straight Connector 102">
            <a:extLst>
              <a:ext uri="{FF2B5EF4-FFF2-40B4-BE49-F238E27FC236}">
                <a16:creationId xmlns:a16="http://schemas.microsoft.com/office/drawing/2014/main" id="{A054A87E-1802-4456-87F2-C253690ACA74}"/>
              </a:ext>
            </a:extLst>
          </p:cNvPr>
          <p:cNvCxnSpPr>
            <a:cxnSpLocks/>
          </p:cNvCxnSpPr>
          <p:nvPr/>
        </p:nvCxnSpPr>
        <p:spPr>
          <a:xfrm>
            <a:off x="4027056" y="1837829"/>
            <a:ext cx="6040" cy="452268"/>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054A87E-1802-4456-87F2-C253690ACA74}"/>
              </a:ext>
            </a:extLst>
          </p:cNvPr>
          <p:cNvCxnSpPr>
            <a:cxnSpLocks/>
          </p:cNvCxnSpPr>
          <p:nvPr/>
        </p:nvCxnSpPr>
        <p:spPr>
          <a:xfrm flipV="1">
            <a:off x="2143181" y="1216781"/>
            <a:ext cx="0" cy="350818"/>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65" name="Straight Connector 64">
            <a:extLst>
              <a:ext uri="{FF2B5EF4-FFF2-40B4-BE49-F238E27FC236}">
                <a16:creationId xmlns:a16="http://schemas.microsoft.com/office/drawing/2014/main" id="{A054A87E-1802-4456-87F2-C253690ACA74}"/>
              </a:ext>
            </a:extLst>
          </p:cNvPr>
          <p:cNvCxnSpPr>
            <a:cxnSpLocks/>
          </p:cNvCxnSpPr>
          <p:nvPr/>
        </p:nvCxnSpPr>
        <p:spPr>
          <a:xfrm flipV="1">
            <a:off x="5511484" y="2795621"/>
            <a:ext cx="3415" cy="378144"/>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054A87E-1802-4456-87F2-C253690ACA74}"/>
              </a:ext>
            </a:extLst>
          </p:cNvPr>
          <p:cNvCxnSpPr>
            <a:cxnSpLocks/>
          </p:cNvCxnSpPr>
          <p:nvPr/>
        </p:nvCxnSpPr>
        <p:spPr>
          <a:xfrm flipV="1">
            <a:off x="8221029" y="1851602"/>
            <a:ext cx="417500" cy="334846"/>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91" name="Straight Connector 90">
            <a:extLst>
              <a:ext uri="{FF2B5EF4-FFF2-40B4-BE49-F238E27FC236}">
                <a16:creationId xmlns:a16="http://schemas.microsoft.com/office/drawing/2014/main" id="{A054A87E-1802-4456-87F2-C253690ACA74}"/>
              </a:ext>
            </a:extLst>
          </p:cNvPr>
          <p:cNvCxnSpPr>
            <a:cxnSpLocks/>
          </p:cNvCxnSpPr>
          <p:nvPr/>
        </p:nvCxnSpPr>
        <p:spPr>
          <a:xfrm flipH="1" flipV="1">
            <a:off x="460375" y="3788232"/>
            <a:ext cx="613308" cy="1"/>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054A87E-1802-4456-87F2-C253690ACA74}"/>
              </a:ext>
            </a:extLst>
          </p:cNvPr>
          <p:cNvCxnSpPr>
            <a:cxnSpLocks/>
          </p:cNvCxnSpPr>
          <p:nvPr/>
        </p:nvCxnSpPr>
        <p:spPr>
          <a:xfrm flipV="1">
            <a:off x="3734489" y="964713"/>
            <a:ext cx="11242" cy="651496"/>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107" name="Straight Connector 106">
            <a:extLst>
              <a:ext uri="{FF2B5EF4-FFF2-40B4-BE49-F238E27FC236}">
                <a16:creationId xmlns:a16="http://schemas.microsoft.com/office/drawing/2014/main" id="{A054A87E-1802-4456-87F2-C253690ACA74}"/>
              </a:ext>
            </a:extLst>
          </p:cNvPr>
          <p:cNvCxnSpPr>
            <a:cxnSpLocks/>
          </p:cNvCxnSpPr>
          <p:nvPr/>
        </p:nvCxnSpPr>
        <p:spPr>
          <a:xfrm flipH="1" flipV="1">
            <a:off x="614728" y="4894061"/>
            <a:ext cx="613308" cy="1"/>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108" name="Straight Connector 107">
            <a:extLst>
              <a:ext uri="{FF2B5EF4-FFF2-40B4-BE49-F238E27FC236}">
                <a16:creationId xmlns:a16="http://schemas.microsoft.com/office/drawing/2014/main" id="{A054A87E-1802-4456-87F2-C253690ACA74}"/>
              </a:ext>
            </a:extLst>
          </p:cNvPr>
          <p:cNvCxnSpPr>
            <a:cxnSpLocks/>
          </p:cNvCxnSpPr>
          <p:nvPr/>
        </p:nvCxnSpPr>
        <p:spPr>
          <a:xfrm>
            <a:off x="3299260" y="4987776"/>
            <a:ext cx="6040" cy="452268"/>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054A87E-1802-4456-87F2-C253690ACA74}"/>
              </a:ext>
            </a:extLst>
          </p:cNvPr>
          <p:cNvCxnSpPr>
            <a:cxnSpLocks/>
          </p:cNvCxnSpPr>
          <p:nvPr/>
        </p:nvCxnSpPr>
        <p:spPr>
          <a:xfrm flipV="1">
            <a:off x="1245799" y="4189399"/>
            <a:ext cx="337534" cy="6840"/>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054A87E-1802-4456-87F2-C253690ACA74}"/>
              </a:ext>
            </a:extLst>
          </p:cNvPr>
          <p:cNvCxnSpPr>
            <a:cxnSpLocks/>
          </p:cNvCxnSpPr>
          <p:nvPr/>
        </p:nvCxnSpPr>
        <p:spPr>
          <a:xfrm flipV="1">
            <a:off x="5951467" y="4299423"/>
            <a:ext cx="0" cy="514531"/>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A054A87E-1802-4456-87F2-C253690ACA74}"/>
              </a:ext>
            </a:extLst>
          </p:cNvPr>
          <p:cNvCxnSpPr>
            <a:cxnSpLocks/>
          </p:cNvCxnSpPr>
          <p:nvPr/>
        </p:nvCxnSpPr>
        <p:spPr>
          <a:xfrm flipH="1">
            <a:off x="5389766" y="5019712"/>
            <a:ext cx="15100" cy="450815"/>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E493E56-9273-8245-A3E1-614C65EF183F}"/>
              </a:ext>
            </a:extLst>
          </p:cNvPr>
          <p:cNvCxnSpPr>
            <a:cxnSpLocks/>
          </p:cNvCxnSpPr>
          <p:nvPr/>
        </p:nvCxnSpPr>
        <p:spPr>
          <a:xfrm flipV="1">
            <a:off x="7192650" y="1192508"/>
            <a:ext cx="7812" cy="653852"/>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5B6ECEE5-8B0A-BE49-88D6-380CCB5771D4}"/>
              </a:ext>
            </a:extLst>
          </p:cNvPr>
          <p:cNvSpPr/>
          <p:nvPr/>
        </p:nvSpPr>
        <p:spPr>
          <a:xfrm>
            <a:off x="1878912" y="4722999"/>
            <a:ext cx="644799" cy="4263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lock Arc 7">
            <a:extLst>
              <a:ext uri="{FF2B5EF4-FFF2-40B4-BE49-F238E27FC236}">
                <a16:creationId xmlns:a16="http://schemas.microsoft.com/office/drawing/2014/main" id="{F9A4C65A-77AF-D444-B52E-87C937A7CC66}"/>
              </a:ext>
            </a:extLst>
          </p:cNvPr>
          <p:cNvSpPr/>
          <p:nvPr/>
        </p:nvSpPr>
        <p:spPr>
          <a:xfrm rot="16200000">
            <a:off x="950059" y="3123492"/>
            <a:ext cx="1989652" cy="2062064"/>
          </a:xfrm>
          <a:prstGeom prst="blockArc">
            <a:avLst>
              <a:gd name="adj1" fmla="val 10800000"/>
              <a:gd name="adj2" fmla="val 350123"/>
              <a:gd name="adj3" fmla="val 217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Rectangle 23">
            <a:extLst>
              <a:ext uri="{FF2B5EF4-FFF2-40B4-BE49-F238E27FC236}">
                <a16:creationId xmlns:a16="http://schemas.microsoft.com/office/drawing/2014/main" id="{19CB39D4-AD12-0B45-8E85-C9D1845FD3AE}"/>
              </a:ext>
            </a:extLst>
          </p:cNvPr>
          <p:cNvSpPr/>
          <p:nvPr/>
        </p:nvSpPr>
        <p:spPr>
          <a:xfrm>
            <a:off x="2880489" y="4722998"/>
            <a:ext cx="4029910" cy="435061"/>
          </a:xfrm>
          <a:prstGeom prst="rect">
            <a:avLst/>
          </a:prstGeom>
          <a:solidFill>
            <a:srgbClr val="CC0099"/>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B39D4-AD12-0B45-8E85-C9D1845FD3AE}"/>
              </a:ext>
            </a:extLst>
          </p:cNvPr>
          <p:cNvSpPr/>
          <p:nvPr/>
        </p:nvSpPr>
        <p:spPr>
          <a:xfrm>
            <a:off x="5963774" y="1569453"/>
            <a:ext cx="1507298" cy="425677"/>
          </a:xfrm>
          <a:prstGeom prst="rect">
            <a:avLst/>
          </a:prstGeom>
          <a:solidFill>
            <a:schemeClr val="accent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0735897-8BBA-DB41-B061-A9B018CCEA5B}"/>
              </a:ext>
            </a:extLst>
          </p:cNvPr>
          <p:cNvSpPr/>
          <p:nvPr/>
        </p:nvSpPr>
        <p:spPr>
          <a:xfrm>
            <a:off x="2333829" y="4534076"/>
            <a:ext cx="847036" cy="869966"/>
          </a:xfrm>
          <a:prstGeom prst="ellipse">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Year6</a:t>
            </a:r>
            <a:endParaRPr lang="en-US" dirty="0">
              <a:solidFill>
                <a:schemeClr val="accent1">
                  <a:lumMod val="75000"/>
                </a:schemeClr>
              </a:solidFill>
            </a:endParaRPr>
          </a:p>
        </p:txBody>
      </p:sp>
      <p:sp>
        <p:nvSpPr>
          <p:cNvPr id="5" name="Block Arc 4">
            <a:extLst>
              <a:ext uri="{FF2B5EF4-FFF2-40B4-BE49-F238E27FC236}">
                <a16:creationId xmlns:a16="http://schemas.microsoft.com/office/drawing/2014/main" id="{E050A4CB-2DFF-4C43-B71B-CB7634BAF8C7}"/>
              </a:ext>
            </a:extLst>
          </p:cNvPr>
          <p:cNvSpPr/>
          <p:nvPr/>
        </p:nvSpPr>
        <p:spPr>
          <a:xfrm rot="5400000" flipH="1">
            <a:off x="6356213" y="1512632"/>
            <a:ext cx="2028578" cy="2159778"/>
          </a:xfrm>
          <a:prstGeom prst="blockArc">
            <a:avLst>
              <a:gd name="adj1" fmla="val 10800000"/>
              <a:gd name="adj2" fmla="val 69910"/>
              <a:gd name="adj3" fmla="val 20737"/>
            </a:avLst>
          </a:prstGeom>
          <a:solidFill>
            <a:schemeClr val="accent6"/>
          </a:solid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chemeClr val="tx1"/>
              </a:solidFill>
            </a:endParaRPr>
          </a:p>
        </p:txBody>
      </p:sp>
      <p:sp>
        <p:nvSpPr>
          <p:cNvPr id="7" name="Rectangle 6">
            <a:extLst>
              <a:ext uri="{FF2B5EF4-FFF2-40B4-BE49-F238E27FC236}">
                <a16:creationId xmlns:a16="http://schemas.microsoft.com/office/drawing/2014/main" id="{5B6ECEE5-8B0A-BE49-88D6-380CCB5771D4}"/>
              </a:ext>
            </a:extLst>
          </p:cNvPr>
          <p:cNvSpPr/>
          <p:nvPr/>
        </p:nvSpPr>
        <p:spPr>
          <a:xfrm>
            <a:off x="4582982" y="3183120"/>
            <a:ext cx="2888403" cy="42493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CB39D4-AD12-0B45-8E85-C9D1845FD3AE}"/>
              </a:ext>
            </a:extLst>
          </p:cNvPr>
          <p:cNvSpPr/>
          <p:nvPr/>
        </p:nvSpPr>
        <p:spPr>
          <a:xfrm>
            <a:off x="2020750" y="1555867"/>
            <a:ext cx="4045132" cy="435061"/>
          </a:xfrm>
          <a:prstGeom prst="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0735897-8BBA-DB41-B061-A9B018CCEA5B}"/>
              </a:ext>
            </a:extLst>
          </p:cNvPr>
          <p:cNvSpPr/>
          <p:nvPr/>
        </p:nvSpPr>
        <p:spPr>
          <a:xfrm>
            <a:off x="1273568" y="1358551"/>
            <a:ext cx="847036" cy="86996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endParaRPr lang="en-US" dirty="0"/>
          </a:p>
        </p:txBody>
      </p:sp>
      <p:sp>
        <p:nvSpPr>
          <p:cNvPr id="12" name="Oval 11">
            <a:extLst>
              <a:ext uri="{FF2B5EF4-FFF2-40B4-BE49-F238E27FC236}">
                <a16:creationId xmlns:a16="http://schemas.microsoft.com/office/drawing/2014/main" id="{80735897-8BBA-DB41-B061-A9B018CCEA5B}"/>
              </a:ext>
            </a:extLst>
          </p:cNvPr>
          <p:cNvSpPr/>
          <p:nvPr/>
        </p:nvSpPr>
        <p:spPr>
          <a:xfrm>
            <a:off x="5781129" y="1317874"/>
            <a:ext cx="847036" cy="869966"/>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endParaRPr lang="en-US" dirty="0"/>
          </a:p>
        </p:txBody>
      </p:sp>
      <p:sp>
        <p:nvSpPr>
          <p:cNvPr id="15" name="Oval 14">
            <a:extLst>
              <a:ext uri="{FF2B5EF4-FFF2-40B4-BE49-F238E27FC236}">
                <a16:creationId xmlns:a16="http://schemas.microsoft.com/office/drawing/2014/main" id="{B86E97AE-F6AD-3941-9977-D85456F283F2}"/>
              </a:ext>
            </a:extLst>
          </p:cNvPr>
          <p:cNvSpPr/>
          <p:nvPr/>
        </p:nvSpPr>
        <p:spPr>
          <a:xfrm>
            <a:off x="1387612" y="1462355"/>
            <a:ext cx="574207"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dirty="0">
                <a:solidFill>
                  <a:schemeClr val="tx1"/>
                </a:solidFill>
              </a:rPr>
              <a:t>EYFS</a:t>
            </a:r>
            <a:endParaRPr lang="en-US" sz="1600" dirty="0">
              <a:solidFill>
                <a:schemeClr val="tx1"/>
              </a:solidFill>
            </a:endParaRPr>
          </a:p>
        </p:txBody>
      </p:sp>
      <p:sp>
        <p:nvSpPr>
          <p:cNvPr id="16" name="Oval 15">
            <a:extLst>
              <a:ext uri="{FF2B5EF4-FFF2-40B4-BE49-F238E27FC236}">
                <a16:creationId xmlns:a16="http://schemas.microsoft.com/office/drawing/2014/main" id="{B86E97AE-F6AD-3941-9977-D85456F283F2}"/>
              </a:ext>
            </a:extLst>
          </p:cNvPr>
          <p:cNvSpPr/>
          <p:nvPr/>
        </p:nvSpPr>
        <p:spPr>
          <a:xfrm>
            <a:off x="5917543" y="1444512"/>
            <a:ext cx="574207"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86E97AE-F6AD-3941-9977-D85456F283F2}"/>
              </a:ext>
            </a:extLst>
          </p:cNvPr>
          <p:cNvSpPr/>
          <p:nvPr/>
        </p:nvSpPr>
        <p:spPr>
          <a:xfrm>
            <a:off x="5917542" y="1452917"/>
            <a:ext cx="574207"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dirty="0">
                <a:solidFill>
                  <a:schemeClr val="tx1"/>
                </a:solidFill>
              </a:rPr>
              <a:t>KS1</a:t>
            </a:r>
            <a:endParaRPr lang="en-US" sz="1600" dirty="0">
              <a:solidFill>
                <a:schemeClr val="tx1"/>
              </a:solidFill>
            </a:endParaRPr>
          </a:p>
        </p:txBody>
      </p:sp>
      <p:sp>
        <p:nvSpPr>
          <p:cNvPr id="23" name="Oval 22">
            <a:extLst>
              <a:ext uri="{FF2B5EF4-FFF2-40B4-BE49-F238E27FC236}">
                <a16:creationId xmlns:a16="http://schemas.microsoft.com/office/drawing/2014/main" id="{B86E97AE-F6AD-3941-9977-D85456F283F2}"/>
              </a:ext>
            </a:extLst>
          </p:cNvPr>
          <p:cNvSpPr/>
          <p:nvPr/>
        </p:nvSpPr>
        <p:spPr>
          <a:xfrm>
            <a:off x="2440621" y="4653937"/>
            <a:ext cx="644809"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dirty="0">
                <a:solidFill>
                  <a:schemeClr val="tx1"/>
                </a:solidFill>
              </a:rPr>
              <a:t>UKS2</a:t>
            </a:r>
            <a:endParaRPr lang="en-US" sz="1600" dirty="0">
              <a:solidFill>
                <a:schemeClr val="tx1"/>
              </a:solidFill>
            </a:endParaRPr>
          </a:p>
        </p:txBody>
      </p:sp>
      <p:sp>
        <p:nvSpPr>
          <p:cNvPr id="25" name="Triangle 45">
            <a:extLst>
              <a:ext uri="{FF2B5EF4-FFF2-40B4-BE49-F238E27FC236}">
                <a16:creationId xmlns:a16="http://schemas.microsoft.com/office/drawing/2014/main" id="{B85D31BE-9BE0-3341-86C3-0BFD563EAA1B}"/>
              </a:ext>
            </a:extLst>
          </p:cNvPr>
          <p:cNvSpPr/>
          <p:nvPr/>
        </p:nvSpPr>
        <p:spPr>
          <a:xfrm rot="5400000">
            <a:off x="6741073" y="4633330"/>
            <a:ext cx="938427" cy="735967"/>
          </a:xfrm>
          <a:prstGeom prst="triangle">
            <a:avLst>
              <a:gd name="adj" fmla="val 45360"/>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9351" y="-89514"/>
            <a:ext cx="9896649" cy="707886"/>
          </a:xfrm>
          <a:prstGeom prst="rect">
            <a:avLst/>
          </a:prstGeom>
          <a:noFill/>
        </p:spPr>
        <p:txBody>
          <a:bodyPr wrap="square" lIns="91440" tIns="45720" rIns="91440" bIns="45720" rtlCol="0" anchor="t">
            <a:spAutoFit/>
          </a:bodyPr>
          <a:lstStyle/>
          <a:p>
            <a:r>
              <a:rPr lang="en-GB" sz="4000" dirty="0"/>
              <a:t>Religious Education Learning Journey Cycle A</a:t>
            </a:r>
            <a:endParaRPr lang="en-US" sz="4000" dirty="0"/>
          </a:p>
        </p:txBody>
      </p:sp>
      <p:sp>
        <p:nvSpPr>
          <p:cNvPr id="29" name="TextBox 28"/>
          <p:cNvSpPr txBox="1"/>
          <p:nvPr/>
        </p:nvSpPr>
        <p:spPr>
          <a:xfrm>
            <a:off x="1072218" y="612162"/>
            <a:ext cx="1023104" cy="161583"/>
          </a:xfrm>
          <a:prstGeom prst="rect">
            <a:avLst/>
          </a:prstGeom>
          <a:noFill/>
        </p:spPr>
        <p:txBody>
          <a:bodyPr wrap="square" lIns="0" tIns="0" rIns="0" bIns="0" rtlCol="0" anchor="t">
            <a:spAutoFit/>
          </a:bodyPr>
          <a:lstStyle/>
          <a:p>
            <a:pPr algn="r"/>
            <a:endParaRPr lang="en-GB" sz="1050" dirty="0">
              <a:cs typeface="Calibri"/>
            </a:endParaRPr>
          </a:p>
        </p:txBody>
      </p:sp>
      <p:sp>
        <p:nvSpPr>
          <p:cNvPr id="36" name="TextBox 35"/>
          <p:cNvSpPr txBox="1"/>
          <p:nvPr/>
        </p:nvSpPr>
        <p:spPr>
          <a:xfrm>
            <a:off x="2883601" y="2215751"/>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41" name="TextBox 40"/>
          <p:cNvSpPr txBox="1"/>
          <p:nvPr/>
        </p:nvSpPr>
        <p:spPr>
          <a:xfrm>
            <a:off x="4629435" y="3895467"/>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47" name="TextBox 46"/>
          <p:cNvSpPr txBox="1"/>
          <p:nvPr/>
        </p:nvSpPr>
        <p:spPr>
          <a:xfrm>
            <a:off x="774447" y="2244840"/>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58" name="TextBox 57"/>
          <p:cNvSpPr txBox="1"/>
          <p:nvPr/>
        </p:nvSpPr>
        <p:spPr>
          <a:xfrm>
            <a:off x="8651531" y="2566336"/>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61" name="TextBox 60"/>
          <p:cNvSpPr txBox="1"/>
          <p:nvPr/>
        </p:nvSpPr>
        <p:spPr>
          <a:xfrm>
            <a:off x="61998" y="3393228"/>
            <a:ext cx="1023104" cy="323165"/>
          </a:xfrm>
          <a:prstGeom prst="rect">
            <a:avLst/>
          </a:prstGeom>
          <a:noFill/>
        </p:spPr>
        <p:txBody>
          <a:bodyPr wrap="square" lIns="0" tIns="0" rIns="0" bIns="0" rtlCol="0" anchor="t">
            <a:spAutoFit/>
          </a:bodyPr>
          <a:lstStyle/>
          <a:p>
            <a:endParaRPr lang="en-GB" sz="1050" dirty="0"/>
          </a:p>
          <a:p>
            <a:endParaRPr lang="en-US" sz="1050" dirty="0"/>
          </a:p>
        </p:txBody>
      </p:sp>
      <p:sp>
        <p:nvSpPr>
          <p:cNvPr id="53" name="AutoShape 12" descr="Girl with balloon - Banksy's most inspiring paint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TextBox 70"/>
          <p:cNvSpPr txBox="1"/>
          <p:nvPr/>
        </p:nvSpPr>
        <p:spPr>
          <a:xfrm>
            <a:off x="8354556" y="3788232"/>
            <a:ext cx="1023104" cy="161583"/>
          </a:xfrm>
          <a:prstGeom prst="rect">
            <a:avLst/>
          </a:prstGeom>
          <a:noFill/>
        </p:spPr>
        <p:txBody>
          <a:bodyPr wrap="square" lIns="0" tIns="0" rIns="0" bIns="0" rtlCol="0" anchor="t">
            <a:spAutoFit/>
          </a:bodyPr>
          <a:lstStyle/>
          <a:p>
            <a:endParaRPr lang="en-US" sz="1050" dirty="0"/>
          </a:p>
        </p:txBody>
      </p:sp>
      <p:sp>
        <p:nvSpPr>
          <p:cNvPr id="75" name="TextBox 74"/>
          <p:cNvSpPr txBox="1"/>
          <p:nvPr/>
        </p:nvSpPr>
        <p:spPr>
          <a:xfrm>
            <a:off x="4104295" y="2585157"/>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2" name="Rectangle 1"/>
          <p:cNvSpPr/>
          <p:nvPr/>
        </p:nvSpPr>
        <p:spPr>
          <a:xfrm>
            <a:off x="7814312" y="1538668"/>
            <a:ext cx="184731" cy="253916"/>
          </a:xfrm>
          <a:prstGeom prst="rect">
            <a:avLst/>
          </a:prstGeom>
        </p:spPr>
        <p:txBody>
          <a:bodyPr wrap="none" lIns="91440" tIns="45720" rIns="91440" bIns="45720" anchor="t">
            <a:spAutoFit/>
          </a:bodyPr>
          <a:lstStyle/>
          <a:p>
            <a:endParaRPr lang="en-US" sz="1050" dirty="0"/>
          </a:p>
        </p:txBody>
      </p:sp>
      <p:sp>
        <p:nvSpPr>
          <p:cNvPr id="13" name="Oval 12">
            <a:extLst>
              <a:ext uri="{FF2B5EF4-FFF2-40B4-BE49-F238E27FC236}">
                <a16:creationId xmlns:a16="http://schemas.microsoft.com/office/drawing/2014/main" id="{80735897-8BBA-DB41-B061-A9B018CCEA5B}"/>
              </a:ext>
            </a:extLst>
          </p:cNvPr>
          <p:cNvSpPr/>
          <p:nvPr/>
        </p:nvSpPr>
        <p:spPr>
          <a:xfrm>
            <a:off x="4208615" y="2958245"/>
            <a:ext cx="847036" cy="8699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endParaRPr lang="en-US" dirty="0"/>
          </a:p>
        </p:txBody>
      </p:sp>
      <p:sp>
        <p:nvSpPr>
          <p:cNvPr id="22" name="Rectangle 21">
            <a:extLst>
              <a:ext uri="{FF2B5EF4-FFF2-40B4-BE49-F238E27FC236}">
                <a16:creationId xmlns:a16="http://schemas.microsoft.com/office/drawing/2014/main" id="{5B6ECEE5-8B0A-BE49-88D6-380CCB5771D4}"/>
              </a:ext>
            </a:extLst>
          </p:cNvPr>
          <p:cNvSpPr/>
          <p:nvPr/>
        </p:nvSpPr>
        <p:spPr>
          <a:xfrm>
            <a:off x="1770197" y="3162229"/>
            <a:ext cx="2944667" cy="4445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a:extLst>
              <a:ext uri="{FF2B5EF4-FFF2-40B4-BE49-F238E27FC236}">
                <a16:creationId xmlns:a16="http://schemas.microsoft.com/office/drawing/2014/main" id="{B86E97AE-F6AD-3941-9977-D85456F283F2}"/>
              </a:ext>
            </a:extLst>
          </p:cNvPr>
          <p:cNvSpPr/>
          <p:nvPr/>
        </p:nvSpPr>
        <p:spPr>
          <a:xfrm>
            <a:off x="4342332" y="3082352"/>
            <a:ext cx="574207"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dirty="0">
                <a:solidFill>
                  <a:schemeClr val="tx1"/>
                </a:solidFill>
              </a:rPr>
              <a:t>LKS2</a:t>
            </a:r>
            <a:endParaRPr lang="en-US" sz="1600" dirty="0">
              <a:solidFill>
                <a:schemeClr val="tx1"/>
              </a:solidFill>
            </a:endParaRPr>
          </a:p>
        </p:txBody>
      </p:sp>
      <p:sp>
        <p:nvSpPr>
          <p:cNvPr id="72" name="AutoShape 4" descr="Claude Monet: The Truth of Natu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TextBox 85"/>
          <p:cNvSpPr txBox="1"/>
          <p:nvPr/>
        </p:nvSpPr>
        <p:spPr>
          <a:xfrm>
            <a:off x="7401987" y="2714830"/>
            <a:ext cx="412325" cy="161583"/>
          </a:xfrm>
          <a:prstGeom prst="rect">
            <a:avLst/>
          </a:prstGeom>
          <a:noFill/>
        </p:spPr>
        <p:txBody>
          <a:bodyPr wrap="square" lIns="0" tIns="0" rIns="0" bIns="0" rtlCol="0" anchor="t">
            <a:spAutoFit/>
          </a:bodyPr>
          <a:lstStyle/>
          <a:p>
            <a:endParaRPr lang="en-GB" sz="1050" dirty="0">
              <a:cs typeface="Calibri"/>
            </a:endParaRPr>
          </a:p>
        </p:txBody>
      </p:sp>
      <p:sp>
        <p:nvSpPr>
          <p:cNvPr id="87" name="AutoShape 4" descr="Claude Monet: The Truth of Nature"/>
          <p:cNvSpPr>
            <a:spLocks noChangeAspect="1" noChangeArrowheads="1"/>
          </p:cNvSpPr>
          <p:nvPr/>
        </p:nvSpPr>
        <p:spPr bwMode="auto">
          <a:xfrm>
            <a:off x="-1568191" y="62235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Where to recycle in Bristol Shopping Quarter - Bristol Shopping Quarte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7527108" y="5363237"/>
            <a:ext cx="2142743" cy="307777"/>
          </a:xfrm>
          <a:prstGeom prst="rect">
            <a:avLst/>
          </a:prstGeom>
          <a:noFill/>
        </p:spPr>
        <p:txBody>
          <a:bodyPr wrap="square" lIns="91440" tIns="45720" rIns="91440" bIns="45720" rtlCol="0" anchor="t">
            <a:spAutoFit/>
          </a:bodyPr>
          <a:lstStyle/>
          <a:p>
            <a:pPr algn="r"/>
            <a:endParaRPr lang="en-GB" sz="1400" dirty="0">
              <a:cs typeface="Calibri"/>
            </a:endParaRPr>
          </a:p>
        </p:txBody>
      </p:sp>
      <p:sp>
        <p:nvSpPr>
          <p:cNvPr id="31" name="Rectangle 30"/>
          <p:cNvSpPr/>
          <p:nvPr/>
        </p:nvSpPr>
        <p:spPr>
          <a:xfrm>
            <a:off x="7616132" y="4604864"/>
            <a:ext cx="2107473" cy="215518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ectangle 3">
            <a:extLst>
              <a:ext uri="{FF2B5EF4-FFF2-40B4-BE49-F238E27FC236}">
                <a16:creationId xmlns:a16="http://schemas.microsoft.com/office/drawing/2014/main" id="{FB15477E-211C-9243-BBFB-2D5DB8DD997F}"/>
              </a:ext>
            </a:extLst>
          </p:cNvPr>
          <p:cNvSpPr/>
          <p:nvPr/>
        </p:nvSpPr>
        <p:spPr>
          <a:xfrm>
            <a:off x="7605287" y="4650505"/>
            <a:ext cx="2129162" cy="2192908"/>
          </a:xfrm>
          <a:prstGeom prst="rect">
            <a:avLst/>
          </a:prstGeom>
        </p:spPr>
        <p:txBody>
          <a:bodyPr wrap="square" lIns="91440" tIns="45720" rIns="91440" bIns="45720" anchor="t">
            <a:spAutoFit/>
          </a:bodyPr>
          <a:lstStyle/>
          <a:p>
            <a:r>
              <a:rPr lang="en-GB" sz="1050" u="sng" dirty="0">
                <a:solidFill>
                  <a:srgbClr val="666666"/>
                </a:solidFill>
                <a:latin typeface="Open Sans"/>
                <a:ea typeface="Open Sans"/>
                <a:cs typeface="Open Sans"/>
              </a:rPr>
              <a:t>Inclusivity and Diversity</a:t>
            </a:r>
          </a:p>
          <a:p>
            <a:r>
              <a:rPr lang="en-GB" sz="1050" dirty="0">
                <a:solidFill>
                  <a:srgbClr val="666666"/>
                </a:solidFill>
                <a:latin typeface="Open Sans"/>
                <a:ea typeface="Open Sans"/>
                <a:cs typeface="Open Sans"/>
              </a:rPr>
              <a:t>RE at FCCE is about developing respect and understanding.</a:t>
            </a:r>
          </a:p>
          <a:p>
            <a:r>
              <a:rPr lang="en-GB" sz="1050" dirty="0">
                <a:solidFill>
                  <a:srgbClr val="666666"/>
                </a:solidFill>
                <a:latin typeface="Open Sans"/>
                <a:ea typeface="Open Sans"/>
                <a:cs typeface="Open Sans"/>
              </a:rPr>
              <a:t>Different religions and world views are taught in Terms 5 and 6 and through Faith Days at different points in the year These are all opportunities for children to learn about different people and their beliefs and respond to them with increasing sensitivity as they move through the school.  </a:t>
            </a:r>
          </a:p>
        </p:txBody>
      </p:sp>
      <p:sp>
        <p:nvSpPr>
          <p:cNvPr id="3" name="TextBox 2"/>
          <p:cNvSpPr txBox="1"/>
          <p:nvPr/>
        </p:nvSpPr>
        <p:spPr>
          <a:xfrm>
            <a:off x="1695920" y="457678"/>
            <a:ext cx="1857913" cy="738664"/>
          </a:xfrm>
          <a:prstGeom prst="rect">
            <a:avLst/>
          </a:prstGeom>
          <a:noFill/>
        </p:spPr>
        <p:txBody>
          <a:bodyPr wrap="square" rtlCol="0">
            <a:spAutoFit/>
          </a:bodyPr>
          <a:lstStyle/>
          <a:p>
            <a:r>
              <a:rPr lang="en-GB" sz="1400" b="1" dirty="0"/>
              <a:t>Creation</a:t>
            </a:r>
            <a:r>
              <a:rPr lang="en-GB" sz="1400" dirty="0"/>
              <a:t> F6</a:t>
            </a:r>
          </a:p>
          <a:p>
            <a:r>
              <a:rPr lang="en-GB" sz="1400" dirty="0"/>
              <a:t>What is special about our world?</a:t>
            </a:r>
          </a:p>
        </p:txBody>
      </p:sp>
      <p:sp>
        <p:nvSpPr>
          <p:cNvPr id="63" name="TextBox 62"/>
          <p:cNvSpPr txBox="1"/>
          <p:nvPr/>
        </p:nvSpPr>
        <p:spPr>
          <a:xfrm>
            <a:off x="3729208" y="478117"/>
            <a:ext cx="1857913" cy="738664"/>
          </a:xfrm>
          <a:prstGeom prst="rect">
            <a:avLst/>
          </a:prstGeom>
          <a:noFill/>
        </p:spPr>
        <p:txBody>
          <a:bodyPr wrap="square" rtlCol="0">
            <a:spAutoFit/>
          </a:bodyPr>
          <a:lstStyle/>
          <a:p>
            <a:r>
              <a:rPr lang="en-GB" sz="1400" b="1" dirty="0"/>
              <a:t>Incarnation </a:t>
            </a:r>
            <a:r>
              <a:rPr lang="en-GB" sz="1400" dirty="0"/>
              <a:t>F1 Which stories are special and why?</a:t>
            </a:r>
          </a:p>
        </p:txBody>
      </p:sp>
      <p:sp>
        <p:nvSpPr>
          <p:cNvPr id="66" name="TextBox 65"/>
          <p:cNvSpPr txBox="1"/>
          <p:nvPr/>
        </p:nvSpPr>
        <p:spPr>
          <a:xfrm>
            <a:off x="2646578" y="2032842"/>
            <a:ext cx="2879803" cy="523220"/>
          </a:xfrm>
          <a:prstGeom prst="rect">
            <a:avLst/>
          </a:prstGeom>
          <a:noFill/>
        </p:spPr>
        <p:txBody>
          <a:bodyPr wrap="square" rtlCol="0">
            <a:spAutoFit/>
          </a:bodyPr>
          <a:lstStyle/>
          <a:p>
            <a:r>
              <a:rPr lang="en-GB" sz="1400" b="1" dirty="0"/>
              <a:t>Salvation</a:t>
            </a:r>
            <a:r>
              <a:rPr lang="en-GB" sz="1400" dirty="0"/>
              <a:t> F4</a:t>
            </a:r>
          </a:p>
          <a:p>
            <a:r>
              <a:rPr lang="en-GB" sz="1400" dirty="0"/>
              <a:t>What times are special and why?</a:t>
            </a:r>
          </a:p>
        </p:txBody>
      </p:sp>
      <p:pic>
        <p:nvPicPr>
          <p:cNvPr id="26" name="Picture 25"/>
          <p:cNvPicPr>
            <a:picLocks noChangeAspect="1"/>
          </p:cNvPicPr>
          <p:nvPr/>
        </p:nvPicPr>
        <p:blipFill>
          <a:blip r:embed="rId2"/>
          <a:stretch>
            <a:fillRect/>
          </a:stretch>
        </p:blipFill>
        <p:spPr>
          <a:xfrm>
            <a:off x="21348" y="5404042"/>
            <a:ext cx="1264217" cy="1256578"/>
          </a:xfrm>
          <a:prstGeom prst="rect">
            <a:avLst/>
          </a:prstGeom>
        </p:spPr>
      </p:pic>
      <p:sp>
        <p:nvSpPr>
          <p:cNvPr id="70" name="TextBox 69"/>
          <p:cNvSpPr txBox="1"/>
          <p:nvPr/>
        </p:nvSpPr>
        <p:spPr>
          <a:xfrm>
            <a:off x="1238270" y="5970066"/>
            <a:ext cx="1951075" cy="830997"/>
          </a:xfrm>
          <a:prstGeom prst="rect">
            <a:avLst/>
          </a:prstGeom>
          <a:solidFill>
            <a:schemeClr val="accent5">
              <a:lumMod val="20000"/>
              <a:lumOff val="80000"/>
            </a:schemeClr>
          </a:solidFill>
        </p:spPr>
        <p:txBody>
          <a:bodyPr wrap="square" rtlCol="0">
            <a:spAutoFit/>
          </a:bodyPr>
          <a:lstStyle/>
          <a:p>
            <a:r>
              <a:rPr lang="en-GB" sz="1200" b="1" dirty="0"/>
              <a:t>Spirituality Wheel</a:t>
            </a:r>
          </a:p>
          <a:p>
            <a:r>
              <a:rPr lang="en-GB" sz="1200" dirty="0"/>
              <a:t>Used to promote our school values in collective worship and class discussions </a:t>
            </a:r>
          </a:p>
        </p:txBody>
      </p:sp>
      <p:sp>
        <p:nvSpPr>
          <p:cNvPr id="32" name="TextBox 31"/>
          <p:cNvSpPr txBox="1"/>
          <p:nvPr/>
        </p:nvSpPr>
        <p:spPr>
          <a:xfrm>
            <a:off x="2708961" y="1571089"/>
            <a:ext cx="2652085" cy="307777"/>
          </a:xfrm>
          <a:prstGeom prst="rect">
            <a:avLst/>
          </a:prstGeom>
          <a:noFill/>
        </p:spPr>
        <p:txBody>
          <a:bodyPr wrap="square" rtlCol="0">
            <a:spAutoFit/>
          </a:bodyPr>
          <a:lstStyle/>
          <a:p>
            <a:r>
              <a:rPr lang="en-GB" sz="1400" dirty="0"/>
              <a:t>Skills: </a:t>
            </a:r>
            <a:r>
              <a:rPr lang="en-GB" sz="1400" dirty="0">
                <a:latin typeface="Calibri" panose="020F0502020204030204" pitchFamily="34" charset="0"/>
                <a:cs typeface="Times New Roman" panose="02020603050405020304" pitchFamily="18" charset="0"/>
              </a:rPr>
              <a:t>n</a:t>
            </a:r>
            <a:r>
              <a:rPr lang="en-GB" sz="1400" dirty="0">
                <a:latin typeface="Calibri" panose="020F0502020204030204" pitchFamily="34" charset="0"/>
                <a:ea typeface="Calibri" panose="020F0502020204030204" pitchFamily="34" charset="0"/>
                <a:cs typeface="Times New Roman" panose="02020603050405020304" pitchFamily="18" charset="0"/>
              </a:rPr>
              <a:t>ame – retell </a:t>
            </a:r>
            <a:endParaRPr lang="en-GB" sz="1400" dirty="0"/>
          </a:p>
        </p:txBody>
      </p:sp>
      <p:sp>
        <p:nvSpPr>
          <p:cNvPr id="33" name="Rectangle 32"/>
          <p:cNvSpPr/>
          <p:nvPr/>
        </p:nvSpPr>
        <p:spPr>
          <a:xfrm>
            <a:off x="5037774" y="3205997"/>
            <a:ext cx="2838854" cy="338554"/>
          </a:xfrm>
          <a:prstGeom prst="rect">
            <a:avLst/>
          </a:prstGeom>
        </p:spPr>
        <p:txBody>
          <a:bodyPr wrap="none">
            <a:spAutoFit/>
          </a:bodyPr>
          <a:lstStyle/>
          <a:p>
            <a:r>
              <a:rPr lang="en-GB" sz="1600" dirty="0"/>
              <a:t>Skills: </a:t>
            </a:r>
            <a:r>
              <a:rPr lang="en-GB" sz="1600" dirty="0">
                <a:latin typeface="Calibri" panose="020F0502020204030204" pitchFamily="34" charset="0"/>
                <a:ea typeface="Calibri" panose="020F0502020204030204" pitchFamily="34" charset="0"/>
                <a:cs typeface="Times New Roman" panose="02020603050405020304" pitchFamily="18" charset="0"/>
              </a:rPr>
              <a:t>talk about – ask - respond</a:t>
            </a:r>
            <a:endParaRPr lang="en-GB" sz="1600" dirty="0"/>
          </a:p>
        </p:txBody>
      </p:sp>
      <p:sp>
        <p:nvSpPr>
          <p:cNvPr id="34" name="Rectangle 33"/>
          <p:cNvSpPr/>
          <p:nvPr/>
        </p:nvSpPr>
        <p:spPr>
          <a:xfrm>
            <a:off x="1284077" y="3258217"/>
            <a:ext cx="3030188" cy="276999"/>
          </a:xfrm>
          <a:prstGeom prst="rect">
            <a:avLst/>
          </a:prstGeom>
        </p:spPr>
        <p:txBody>
          <a:bodyPr wrap="none">
            <a:spAutoFit/>
          </a:bodyPr>
          <a:lstStyle/>
          <a:p>
            <a:r>
              <a:rPr lang="en-GB" sz="1200" dirty="0"/>
              <a:t>Skills: </a:t>
            </a:r>
            <a:r>
              <a:rPr lang="en-GB" sz="1200" dirty="0">
                <a:latin typeface="Calibri" panose="020F0502020204030204" pitchFamily="34" charset="0"/>
                <a:cs typeface="Times New Roman" panose="02020603050405020304" pitchFamily="18" charset="0"/>
              </a:rPr>
              <a:t>describe</a:t>
            </a:r>
            <a:r>
              <a:rPr lang="en-GB" sz="1200" dirty="0">
                <a:latin typeface="Calibri" panose="020F0502020204030204" pitchFamily="34" charset="0"/>
                <a:ea typeface="Calibri" panose="020F0502020204030204" pitchFamily="34" charset="0"/>
                <a:cs typeface="Times New Roman" panose="02020603050405020304" pitchFamily="18" charset="0"/>
              </a:rPr>
              <a:t> – reflect – explain - investigate</a:t>
            </a:r>
            <a:endParaRPr lang="en-GB" sz="1200" dirty="0"/>
          </a:p>
        </p:txBody>
      </p:sp>
      <p:sp>
        <p:nvSpPr>
          <p:cNvPr id="35" name="Rectangle 34"/>
          <p:cNvSpPr/>
          <p:nvPr/>
        </p:nvSpPr>
        <p:spPr>
          <a:xfrm>
            <a:off x="3125017" y="4755562"/>
            <a:ext cx="3982244" cy="276999"/>
          </a:xfrm>
          <a:prstGeom prst="rect">
            <a:avLst/>
          </a:prstGeom>
        </p:spPr>
        <p:txBody>
          <a:bodyPr wrap="none">
            <a:spAutoFit/>
          </a:bodyPr>
          <a:lstStyle/>
          <a:p>
            <a:r>
              <a:rPr lang="en-GB" sz="1200" dirty="0"/>
              <a:t>Skills: </a:t>
            </a:r>
            <a:r>
              <a:rPr lang="en-GB" sz="1200" dirty="0">
                <a:latin typeface="Calibri" panose="020F0502020204030204" pitchFamily="34" charset="0"/>
                <a:ea typeface="Calibri" panose="020F0502020204030204" pitchFamily="34" charset="0"/>
                <a:cs typeface="Times New Roman" panose="02020603050405020304" pitchFamily="18" charset="0"/>
              </a:rPr>
              <a:t>express –link – evaluate – debate –conclude - interpret</a:t>
            </a:r>
            <a:endParaRPr lang="en-GB" sz="1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31727" y="962675"/>
            <a:ext cx="417388" cy="587173"/>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6105" y="924862"/>
            <a:ext cx="532198" cy="569328"/>
          </a:xfrm>
          <a:prstGeom prst="rect">
            <a:avLst/>
          </a:prstGeom>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57468" y="1990928"/>
            <a:ext cx="427669" cy="546855"/>
          </a:xfrm>
          <a:prstGeom prst="rect">
            <a:avLst/>
          </a:prstGeom>
        </p:spPr>
      </p:pic>
      <p:pic>
        <p:nvPicPr>
          <p:cNvPr id="37" name="Picture 36"/>
          <p:cNvPicPr>
            <a:picLocks noChangeAspect="1"/>
          </p:cNvPicPr>
          <p:nvPr/>
        </p:nvPicPr>
        <p:blipFill>
          <a:blip r:embed="rId6"/>
          <a:stretch>
            <a:fillRect/>
          </a:stretch>
        </p:blipFill>
        <p:spPr>
          <a:xfrm>
            <a:off x="1292603" y="489851"/>
            <a:ext cx="514616" cy="642157"/>
          </a:xfrm>
          <a:prstGeom prst="rect">
            <a:avLst/>
          </a:prstGeom>
        </p:spPr>
      </p:pic>
      <p:pic>
        <p:nvPicPr>
          <p:cNvPr id="38" name="Picture 37"/>
          <p:cNvPicPr>
            <a:picLocks noChangeAspect="1"/>
          </p:cNvPicPr>
          <p:nvPr/>
        </p:nvPicPr>
        <p:blipFill>
          <a:blip r:embed="rId7"/>
          <a:stretch>
            <a:fillRect/>
          </a:stretch>
        </p:blipFill>
        <p:spPr>
          <a:xfrm>
            <a:off x="7109640" y="6297955"/>
            <a:ext cx="466703" cy="462097"/>
          </a:xfrm>
          <a:prstGeom prst="rect">
            <a:avLst/>
          </a:prstGeom>
        </p:spPr>
      </p:pic>
      <p:pic>
        <p:nvPicPr>
          <p:cNvPr id="39" name="Picture 38"/>
          <p:cNvPicPr>
            <a:picLocks noChangeAspect="1"/>
          </p:cNvPicPr>
          <p:nvPr/>
        </p:nvPicPr>
        <p:blipFill>
          <a:blip r:embed="rId8"/>
          <a:stretch>
            <a:fillRect/>
          </a:stretch>
        </p:blipFill>
        <p:spPr>
          <a:xfrm>
            <a:off x="7104687" y="5322870"/>
            <a:ext cx="481151" cy="439297"/>
          </a:xfrm>
          <a:prstGeom prst="rect">
            <a:avLst/>
          </a:prstGeom>
        </p:spPr>
      </p:pic>
      <p:pic>
        <p:nvPicPr>
          <p:cNvPr id="44" name="Picture 43"/>
          <p:cNvPicPr>
            <a:picLocks noChangeAspect="1"/>
          </p:cNvPicPr>
          <p:nvPr/>
        </p:nvPicPr>
        <p:blipFill>
          <a:blip r:embed="rId9"/>
          <a:stretch>
            <a:fillRect/>
          </a:stretch>
        </p:blipFill>
        <p:spPr>
          <a:xfrm>
            <a:off x="5494976" y="2327159"/>
            <a:ext cx="404475" cy="395571"/>
          </a:xfrm>
          <a:prstGeom prst="rect">
            <a:avLst/>
          </a:prstGeom>
        </p:spPr>
      </p:pic>
      <p:pic>
        <p:nvPicPr>
          <p:cNvPr id="46" name="Picture 45"/>
          <p:cNvPicPr>
            <a:picLocks noChangeAspect="1"/>
          </p:cNvPicPr>
          <p:nvPr/>
        </p:nvPicPr>
        <p:blipFill>
          <a:blip r:embed="rId10"/>
          <a:stretch>
            <a:fillRect/>
          </a:stretch>
        </p:blipFill>
        <p:spPr>
          <a:xfrm>
            <a:off x="7090946" y="5802884"/>
            <a:ext cx="500483" cy="504685"/>
          </a:xfrm>
          <a:prstGeom prst="rect">
            <a:avLst/>
          </a:prstGeom>
        </p:spPr>
      </p:pic>
      <p:sp>
        <p:nvSpPr>
          <p:cNvPr id="48" name="Rectangle 47"/>
          <p:cNvSpPr/>
          <p:nvPr/>
        </p:nvSpPr>
        <p:spPr>
          <a:xfrm>
            <a:off x="6167394" y="458848"/>
            <a:ext cx="2200952" cy="954107"/>
          </a:xfrm>
          <a:prstGeom prst="rect">
            <a:avLst/>
          </a:prstGeom>
        </p:spPr>
        <p:txBody>
          <a:bodyPr wrap="squar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T1&amp;2Creation</a:t>
            </a:r>
            <a:r>
              <a:rPr lang="en-GB" sz="1400" dirty="0">
                <a:latin typeface="Calibri" panose="020F0502020204030204" pitchFamily="34" charset="0"/>
                <a:ea typeface="Calibri" panose="020F0502020204030204" pitchFamily="34" charset="0"/>
                <a:cs typeface="Times New Roman" panose="02020603050405020304" pitchFamily="18" charset="0"/>
              </a:rPr>
              <a:t> 1.8 How can we care for others and the world and why does it matter? </a:t>
            </a:r>
            <a:endParaRPr lang="en-GB" sz="1400" dirty="0"/>
          </a:p>
        </p:txBody>
      </p:sp>
      <p:sp>
        <p:nvSpPr>
          <p:cNvPr id="49" name="Rectangle 48"/>
          <p:cNvSpPr/>
          <p:nvPr/>
        </p:nvSpPr>
        <p:spPr>
          <a:xfrm>
            <a:off x="7911084" y="1120531"/>
            <a:ext cx="2108089" cy="738664"/>
          </a:xfrm>
          <a:prstGeom prst="rect">
            <a:avLst/>
          </a:prstGeom>
        </p:spPr>
        <p:txBody>
          <a:bodyPr wrap="squar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T3&amp;4 Salvation </a:t>
            </a:r>
            <a:r>
              <a:rPr lang="en-GB" sz="1400" dirty="0">
                <a:latin typeface="Calibri" panose="020F0502020204030204" pitchFamily="34" charset="0"/>
                <a:ea typeface="Calibri" panose="020F0502020204030204" pitchFamily="34" charset="0"/>
                <a:cs typeface="Times New Roman" panose="02020603050405020304" pitchFamily="18" charset="0"/>
              </a:rPr>
              <a:t>1.6 How and why do we celebrate sacred times? </a:t>
            </a:r>
            <a:endParaRPr lang="en-GB" sz="1400" dirty="0"/>
          </a:p>
        </p:txBody>
      </p:sp>
      <p:pic>
        <p:nvPicPr>
          <p:cNvPr id="81" name="Picture 8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37992" y="484374"/>
            <a:ext cx="532198" cy="569328"/>
          </a:xfrm>
          <a:prstGeom prst="rect">
            <a:avLst/>
          </a:prstGeom>
        </p:spPr>
      </p:pic>
      <p:pic>
        <p:nvPicPr>
          <p:cNvPr id="51" name="Picture 50"/>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20846" y="601329"/>
            <a:ext cx="417934" cy="534408"/>
          </a:xfrm>
          <a:prstGeom prst="rect">
            <a:avLst/>
          </a:prstGeom>
        </p:spPr>
      </p:pic>
      <p:sp>
        <p:nvSpPr>
          <p:cNvPr id="83" name="Rectangle 82"/>
          <p:cNvSpPr/>
          <p:nvPr/>
        </p:nvSpPr>
        <p:spPr>
          <a:xfrm>
            <a:off x="5479626" y="2682292"/>
            <a:ext cx="1789256" cy="738664"/>
          </a:xfrm>
          <a:prstGeom prst="rect">
            <a:avLst/>
          </a:prstGeom>
        </p:spPr>
        <p:txBody>
          <a:bodyPr wrap="square" lIns="91440" tIns="45720" rIns="91440" bIns="45720" anchor="t">
            <a:spAutoFit/>
          </a:bodyPr>
          <a:lstStyle/>
          <a:p>
            <a:r>
              <a:rPr lang="en-GB" sz="1400" b="1" dirty="0">
                <a:latin typeface="Calibri"/>
                <a:ea typeface="Calibri" panose="020F0502020204030204" pitchFamily="34" charset="0"/>
                <a:cs typeface="Times New Roman"/>
              </a:rPr>
              <a:t>T5&amp;6 Other Faiths: </a:t>
            </a:r>
            <a:r>
              <a:rPr lang="en-GB" sz="1400" dirty="0">
                <a:latin typeface="Calibri"/>
                <a:ea typeface="Calibri" panose="020F0502020204030204" pitchFamily="34" charset="0"/>
                <a:cs typeface="Times New Roman"/>
              </a:rPr>
              <a:t>Islam &amp; Hinduism</a:t>
            </a:r>
            <a:endParaRPr lang="en-GB" sz="1400" b="1" dirty="0">
              <a:latin typeface="Calibri"/>
              <a:ea typeface="Calibri" panose="020F0502020204030204" pitchFamily="34" charset="0"/>
              <a:cs typeface="Times New Roman" panose="02020603050405020304" pitchFamily="18" charset="0"/>
            </a:endParaRPr>
          </a:p>
          <a:p>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2" name="Rectangle 51"/>
          <p:cNvSpPr/>
          <p:nvPr/>
        </p:nvSpPr>
        <p:spPr>
          <a:xfrm>
            <a:off x="20672" y="2439219"/>
            <a:ext cx="1957534" cy="1244893"/>
          </a:xfrm>
          <a:prstGeom prst="rect">
            <a:avLst/>
          </a:prstGeom>
        </p:spPr>
        <p:txBody>
          <a:bodyPr wrap="square">
            <a:spAutoFit/>
          </a:bodyPr>
          <a:lstStyle/>
          <a:p>
            <a:pPr>
              <a:lnSpc>
                <a:spcPct val="107000"/>
              </a:lnSpc>
              <a:spcAft>
                <a:spcPts val="800"/>
              </a:spcAft>
            </a:pPr>
            <a:r>
              <a:rPr lang="en-GB" sz="1400" b="1" dirty="0">
                <a:latin typeface="Calibri" panose="020F0502020204030204" pitchFamily="34" charset="0"/>
                <a:ea typeface="Calibri" panose="020F0502020204030204" pitchFamily="34" charset="0"/>
                <a:cs typeface="Times New Roman" panose="02020603050405020304" pitchFamily="18" charset="0"/>
              </a:rPr>
              <a:t>T1&amp;2 Creation</a:t>
            </a:r>
            <a:r>
              <a:rPr lang="en-GB" sz="1400" dirty="0">
                <a:latin typeface="Calibri" panose="020F0502020204030204" pitchFamily="34" charset="0"/>
                <a:ea typeface="Calibri" panose="020F0502020204030204" pitchFamily="34" charset="0"/>
                <a:cs typeface="Times New Roman" panose="02020603050405020304" pitchFamily="18" charset="0"/>
              </a:rPr>
              <a:t> L2.9 What can we learn from religions about deciding what is right and wrong?</a:t>
            </a:r>
          </a:p>
        </p:txBody>
      </p:sp>
      <p:sp>
        <p:nvSpPr>
          <p:cNvPr id="88" name="Rectangle 87"/>
          <p:cNvSpPr/>
          <p:nvPr/>
        </p:nvSpPr>
        <p:spPr>
          <a:xfrm>
            <a:off x="22779" y="4457713"/>
            <a:ext cx="1217663" cy="954107"/>
          </a:xfrm>
          <a:prstGeom prst="rect">
            <a:avLst/>
          </a:prstGeom>
        </p:spPr>
        <p:txBody>
          <a:bodyPr wrap="square" lIns="91440" tIns="45720" rIns="91440" bIns="45720" anchor="t">
            <a:spAutoFit/>
          </a:bodyPr>
          <a:lstStyle/>
          <a:p>
            <a:r>
              <a:rPr lang="en-GB" sz="1400" b="1" dirty="0">
                <a:latin typeface="Calibri"/>
                <a:ea typeface="Calibri" panose="020F0502020204030204" pitchFamily="34" charset="0"/>
                <a:cs typeface="Times New Roman"/>
              </a:rPr>
              <a:t>T5&amp;6 Other Faiths: </a:t>
            </a:r>
            <a:r>
              <a:rPr lang="en-GB" sz="1400" dirty="0">
                <a:latin typeface="Calibri"/>
                <a:ea typeface="Calibri" panose="020F0502020204030204" pitchFamily="34" charset="0"/>
                <a:cs typeface="Times New Roman"/>
              </a:rPr>
              <a:t>Islam &amp; Hinduism</a:t>
            </a:r>
            <a:endParaRPr lang="en-GB" sz="1400" b="1" dirty="0">
              <a:latin typeface="Calibri"/>
              <a:ea typeface="Calibri" panose="020F0502020204030204" pitchFamily="34" charset="0"/>
              <a:cs typeface="Times New Roman" panose="02020603050405020304" pitchFamily="18" charset="0"/>
            </a:endParaRPr>
          </a:p>
          <a:p>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5" name="Rectangle 54"/>
          <p:cNvSpPr/>
          <p:nvPr/>
        </p:nvSpPr>
        <p:spPr>
          <a:xfrm>
            <a:off x="1418147" y="3653781"/>
            <a:ext cx="2587608" cy="954107"/>
          </a:xfrm>
          <a:prstGeom prst="rect">
            <a:avLst/>
          </a:prstGeom>
        </p:spPr>
        <p:txBody>
          <a:bodyPr wrap="square" lIns="91440" tIns="45720" rIns="91440" bIns="45720" anchor="t">
            <a:spAutoFit/>
          </a:bodyPr>
          <a:lstStyle/>
          <a:p>
            <a:pPr algn="r"/>
            <a:r>
              <a:rPr lang="en-GB" sz="1400" b="1" dirty="0">
                <a:latin typeface="Calibri"/>
                <a:ea typeface="Calibri" panose="020F0502020204030204" pitchFamily="34" charset="0"/>
                <a:cs typeface="Times New Roman"/>
              </a:rPr>
              <a:t>T3&amp;4 Salvation</a:t>
            </a:r>
            <a:r>
              <a:rPr lang="en-GB" sz="1400" dirty="0"/>
              <a:t> L2.5a How do people</a:t>
            </a:r>
            <a:r>
              <a:rPr lang="en-GB" sz="1400" dirty="0">
                <a:latin typeface="Calibri"/>
                <a:cs typeface="Calibri"/>
              </a:rPr>
              <a:t> from religious and non-religious communities celebrate key festivals</a:t>
            </a:r>
            <a:r>
              <a:rPr lang="en-GB" sz="1400" b="1" dirty="0">
                <a:latin typeface="Calibri"/>
                <a:cs typeface="Times New Roman"/>
              </a:rPr>
              <a:t> </a:t>
            </a:r>
            <a:endParaRPr lang="en-GB" sz="1400" dirty="0"/>
          </a:p>
        </p:txBody>
      </p:sp>
      <p:pic>
        <p:nvPicPr>
          <p:cNvPr id="89" name="Picture 8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71368" y="2581209"/>
            <a:ext cx="532198" cy="569328"/>
          </a:xfrm>
          <a:prstGeom prst="rect">
            <a:avLst/>
          </a:prstGeom>
        </p:spPr>
      </p:pic>
      <p:pic>
        <p:nvPicPr>
          <p:cNvPr id="90" name="Picture 8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58212" y="3815040"/>
            <a:ext cx="417934" cy="534408"/>
          </a:xfrm>
          <a:prstGeom prst="rect">
            <a:avLst/>
          </a:prstGeom>
        </p:spPr>
      </p:pic>
      <p:sp>
        <p:nvSpPr>
          <p:cNvPr id="92" name="Rectangle 91"/>
          <p:cNvSpPr/>
          <p:nvPr/>
        </p:nvSpPr>
        <p:spPr>
          <a:xfrm>
            <a:off x="5921057" y="4008622"/>
            <a:ext cx="1692341" cy="738664"/>
          </a:xfrm>
          <a:prstGeom prst="rect">
            <a:avLst/>
          </a:prstGeom>
        </p:spPr>
        <p:txBody>
          <a:bodyPr wrap="square" lIns="91440" tIns="45720" rIns="91440" bIns="45720" anchor="t">
            <a:spAutoFit/>
          </a:bodyPr>
          <a:lstStyle/>
          <a:p>
            <a:r>
              <a:rPr lang="en-GB" sz="1400" b="1" dirty="0">
                <a:latin typeface="Calibri"/>
                <a:ea typeface="Calibri" panose="020F0502020204030204" pitchFamily="34" charset="0"/>
                <a:cs typeface="Times New Roman"/>
              </a:rPr>
              <a:t>T5&amp;6 Other Faiths: </a:t>
            </a:r>
            <a:r>
              <a:rPr lang="en-GB" sz="1400" dirty="0">
                <a:latin typeface="Calibri"/>
                <a:ea typeface="Calibri" panose="020F0502020204030204" pitchFamily="34" charset="0"/>
                <a:cs typeface="Times New Roman"/>
              </a:rPr>
              <a:t>Islam &amp; Hinduism</a:t>
            </a:r>
            <a:endParaRPr lang="en-GB" sz="1400" b="1" dirty="0">
              <a:latin typeface="Calibri"/>
              <a:ea typeface="Calibri" panose="020F0502020204030204" pitchFamily="34" charset="0"/>
              <a:cs typeface="Times New Roman" panose="02020603050405020304" pitchFamily="18" charset="0"/>
            </a:endParaRPr>
          </a:p>
          <a:p>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9" name="Rectangle 58"/>
          <p:cNvSpPr/>
          <p:nvPr/>
        </p:nvSpPr>
        <p:spPr>
          <a:xfrm>
            <a:off x="3255511" y="5320722"/>
            <a:ext cx="1691492" cy="1600438"/>
          </a:xfrm>
          <a:prstGeom prst="rect">
            <a:avLst/>
          </a:prstGeom>
        </p:spPr>
        <p:txBody>
          <a:bodyPr wrap="square" lIns="91440" tIns="45720" rIns="91440" bIns="45720" anchor="t">
            <a:spAutoFit/>
          </a:bodyPr>
          <a:lstStyle/>
          <a:p>
            <a:r>
              <a:rPr lang="en-GB" sz="1400" b="1" dirty="0">
                <a:latin typeface="Calibri"/>
                <a:ea typeface="Calibri" panose="020F0502020204030204" pitchFamily="34" charset="0"/>
                <a:cs typeface="Times New Roman"/>
              </a:rPr>
              <a:t>T1&amp;2 Salvation</a:t>
            </a:r>
            <a:r>
              <a:rPr lang="en-GB" sz="1400" dirty="0">
                <a:latin typeface="Calibri"/>
                <a:ea typeface="Calibri" panose="020F0502020204030204" pitchFamily="34" charset="0"/>
                <a:cs typeface="Times New Roman"/>
              </a:rPr>
              <a:t> U2.10 Green religion? How and why should religious communities do more to care for the earth?</a:t>
            </a:r>
            <a:endParaRPr lang="en-GB" sz="1400" dirty="0">
              <a:cs typeface="Times New Roman"/>
            </a:endParaRPr>
          </a:p>
        </p:txBody>
      </p:sp>
      <p:pic>
        <p:nvPicPr>
          <p:cNvPr id="93" name="Picture 9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821785" y="5440044"/>
            <a:ext cx="417934" cy="534408"/>
          </a:xfrm>
          <a:prstGeom prst="rect">
            <a:avLst/>
          </a:prstGeom>
        </p:spPr>
      </p:pic>
      <p:sp>
        <p:nvSpPr>
          <p:cNvPr id="60" name="Rectangle 59"/>
          <p:cNvSpPr/>
          <p:nvPr/>
        </p:nvSpPr>
        <p:spPr>
          <a:xfrm>
            <a:off x="5437690" y="5442511"/>
            <a:ext cx="1680266" cy="954107"/>
          </a:xfrm>
          <a:prstGeom prst="rect">
            <a:avLst/>
          </a:prstGeom>
        </p:spPr>
        <p:txBody>
          <a:bodyPr wrap="squar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T3&amp;4 Gospel</a:t>
            </a:r>
            <a:r>
              <a:rPr lang="en-GB" sz="1400" dirty="0">
                <a:latin typeface="Calibri" panose="020F0502020204030204" pitchFamily="34" charset="0"/>
                <a:ea typeface="Calibri" panose="020F0502020204030204" pitchFamily="34" charset="0"/>
                <a:cs typeface="Times New Roman" panose="02020603050405020304" pitchFamily="18" charset="0"/>
              </a:rPr>
              <a:t> U2.3 What do religions say to us when life gets hard? (WW2)</a:t>
            </a:r>
            <a:endParaRPr lang="en-GB" sz="1400" dirty="0"/>
          </a:p>
        </p:txBody>
      </p:sp>
      <p:pic>
        <p:nvPicPr>
          <p:cNvPr id="62" name="Picture 61"/>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4895444" y="5543052"/>
            <a:ext cx="482290" cy="489279"/>
          </a:xfrm>
          <a:prstGeom prst="rect">
            <a:avLst/>
          </a:prstGeom>
        </p:spPr>
      </p:pic>
      <p:sp>
        <p:nvSpPr>
          <p:cNvPr id="68" name="TextBox 67"/>
          <p:cNvSpPr txBox="1"/>
          <p:nvPr/>
        </p:nvSpPr>
        <p:spPr>
          <a:xfrm>
            <a:off x="8373674" y="3114268"/>
            <a:ext cx="1334478" cy="1384995"/>
          </a:xfrm>
          <a:prstGeom prst="rect">
            <a:avLst/>
          </a:prstGeom>
          <a:solidFill>
            <a:schemeClr val="accent1">
              <a:lumMod val="40000"/>
              <a:lumOff val="60000"/>
            </a:schemeClr>
          </a:solidFill>
          <a:ln w="25400">
            <a:solidFill>
              <a:schemeClr val="accent1"/>
            </a:solidFill>
          </a:ln>
        </p:spPr>
        <p:txBody>
          <a:bodyPr wrap="square" rtlCol="0">
            <a:spAutoFit/>
          </a:bodyPr>
          <a:lstStyle/>
          <a:p>
            <a:pPr algn="ctr"/>
            <a:r>
              <a:rPr lang="en-GB" sz="1200" b="1" dirty="0"/>
              <a:t>Faith Days </a:t>
            </a:r>
          </a:p>
          <a:p>
            <a:pPr algn="ctr"/>
            <a:r>
              <a:rPr lang="en-GB" sz="1200" b="1" dirty="0"/>
              <a:t>2 per year </a:t>
            </a:r>
          </a:p>
          <a:p>
            <a:pPr algn="ctr"/>
            <a:r>
              <a:rPr lang="en-GB" sz="1200" dirty="0"/>
              <a:t>World Christianity, Judaism, Islam, Sikhism, Hinduism and Buddhism on a cycle</a:t>
            </a:r>
          </a:p>
        </p:txBody>
      </p:sp>
      <p:pic>
        <p:nvPicPr>
          <p:cNvPr id="99" name="Picture 98"/>
          <p:cNvPicPr>
            <a:picLocks noChangeAspect="1"/>
          </p:cNvPicPr>
          <p:nvPr/>
        </p:nvPicPr>
        <p:blipFill>
          <a:blip r:embed="rId12"/>
          <a:stretch>
            <a:fillRect/>
          </a:stretch>
        </p:blipFill>
        <p:spPr>
          <a:xfrm>
            <a:off x="5992588" y="2360653"/>
            <a:ext cx="327218" cy="318663"/>
          </a:xfrm>
          <a:prstGeom prst="rect">
            <a:avLst/>
          </a:prstGeom>
        </p:spPr>
      </p:pic>
    </p:spTree>
    <p:extLst>
      <p:ext uri="{BB962C8B-B14F-4D97-AF65-F5344CB8AC3E}">
        <p14:creationId xmlns:p14="http://schemas.microsoft.com/office/powerpoint/2010/main" val="346057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TextBox 66"/>
          <p:cNvSpPr txBox="1"/>
          <p:nvPr/>
        </p:nvSpPr>
        <p:spPr>
          <a:xfrm>
            <a:off x="81417" y="690276"/>
            <a:ext cx="1165036" cy="1779039"/>
          </a:xfrm>
          <a:prstGeom prst="rect">
            <a:avLst/>
          </a:prstGeom>
          <a:solidFill>
            <a:schemeClr val="accent5">
              <a:lumMod val="20000"/>
              <a:lumOff val="80000"/>
            </a:schemeClr>
          </a:solidFill>
        </p:spPr>
        <p:txBody>
          <a:bodyPr wrap="square" lIns="91440" tIns="45720" rIns="91440" bIns="45720" rtlCol="0" anchor="t">
            <a:spAutoFit/>
          </a:bodyPr>
          <a:lstStyle/>
          <a:p>
            <a:r>
              <a:rPr lang="en-GB" sz="1200" b="1" dirty="0"/>
              <a:t>Values Stories </a:t>
            </a:r>
            <a:r>
              <a:rPr lang="en-GB" sz="1200" dirty="0"/>
              <a:t>Throughout the year, our FCCE Christian Values will be taught through RE </a:t>
            </a:r>
            <a:r>
              <a:rPr lang="en-GB" sz="1200"/>
              <a:t>lessons, Bible </a:t>
            </a:r>
            <a:r>
              <a:rPr lang="en-GB" sz="1200" dirty="0"/>
              <a:t>stories and Worship.</a:t>
            </a:r>
          </a:p>
        </p:txBody>
      </p:sp>
      <p:cxnSp>
        <p:nvCxnSpPr>
          <p:cNvPr id="103" name="Straight Connector 102">
            <a:extLst>
              <a:ext uri="{FF2B5EF4-FFF2-40B4-BE49-F238E27FC236}">
                <a16:creationId xmlns:a16="http://schemas.microsoft.com/office/drawing/2014/main" id="{A054A87E-1802-4456-87F2-C253690ACA74}"/>
              </a:ext>
            </a:extLst>
          </p:cNvPr>
          <p:cNvCxnSpPr>
            <a:cxnSpLocks/>
          </p:cNvCxnSpPr>
          <p:nvPr/>
        </p:nvCxnSpPr>
        <p:spPr>
          <a:xfrm>
            <a:off x="4027056" y="1837829"/>
            <a:ext cx="6040" cy="452268"/>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A054A87E-1802-4456-87F2-C253690ACA74}"/>
              </a:ext>
            </a:extLst>
          </p:cNvPr>
          <p:cNvCxnSpPr>
            <a:cxnSpLocks/>
          </p:cNvCxnSpPr>
          <p:nvPr/>
        </p:nvCxnSpPr>
        <p:spPr>
          <a:xfrm flipV="1">
            <a:off x="2143181" y="1216781"/>
            <a:ext cx="0" cy="350818"/>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A054A87E-1802-4456-87F2-C253690ACA74}"/>
              </a:ext>
            </a:extLst>
          </p:cNvPr>
          <p:cNvCxnSpPr>
            <a:cxnSpLocks/>
          </p:cNvCxnSpPr>
          <p:nvPr/>
        </p:nvCxnSpPr>
        <p:spPr>
          <a:xfrm flipV="1">
            <a:off x="3692490" y="4223111"/>
            <a:ext cx="0" cy="514531"/>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A054A87E-1802-4456-87F2-C253690ACA74}"/>
              </a:ext>
            </a:extLst>
          </p:cNvPr>
          <p:cNvCxnSpPr>
            <a:cxnSpLocks/>
          </p:cNvCxnSpPr>
          <p:nvPr/>
        </p:nvCxnSpPr>
        <p:spPr>
          <a:xfrm flipH="1">
            <a:off x="654424" y="3650831"/>
            <a:ext cx="427202" cy="6769"/>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64" name="Straight Connector 63">
            <a:extLst>
              <a:ext uri="{FF2B5EF4-FFF2-40B4-BE49-F238E27FC236}">
                <a16:creationId xmlns:a16="http://schemas.microsoft.com/office/drawing/2014/main" id="{A054A87E-1802-4456-87F2-C253690ACA74}"/>
              </a:ext>
            </a:extLst>
          </p:cNvPr>
          <p:cNvCxnSpPr>
            <a:cxnSpLocks/>
          </p:cNvCxnSpPr>
          <p:nvPr/>
        </p:nvCxnSpPr>
        <p:spPr>
          <a:xfrm>
            <a:off x="4625760" y="4954044"/>
            <a:ext cx="7350" cy="784677"/>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73" name="Straight Connector 72">
            <a:extLst>
              <a:ext uri="{FF2B5EF4-FFF2-40B4-BE49-F238E27FC236}">
                <a16:creationId xmlns:a16="http://schemas.microsoft.com/office/drawing/2014/main" id="{A054A87E-1802-4456-87F2-C253690ACA74}"/>
              </a:ext>
            </a:extLst>
          </p:cNvPr>
          <p:cNvCxnSpPr>
            <a:cxnSpLocks/>
          </p:cNvCxnSpPr>
          <p:nvPr/>
        </p:nvCxnSpPr>
        <p:spPr>
          <a:xfrm flipV="1">
            <a:off x="8180979" y="2310138"/>
            <a:ext cx="371891" cy="4135"/>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76" name="Straight Connector 75">
            <a:extLst>
              <a:ext uri="{FF2B5EF4-FFF2-40B4-BE49-F238E27FC236}">
                <a16:creationId xmlns:a16="http://schemas.microsoft.com/office/drawing/2014/main" id="{A054A87E-1802-4456-87F2-C253690ACA74}"/>
              </a:ext>
            </a:extLst>
          </p:cNvPr>
          <p:cNvCxnSpPr>
            <a:cxnSpLocks/>
          </p:cNvCxnSpPr>
          <p:nvPr/>
        </p:nvCxnSpPr>
        <p:spPr>
          <a:xfrm flipH="1" flipV="1">
            <a:off x="5716850" y="2710852"/>
            <a:ext cx="8175" cy="537436"/>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A054A87E-1802-4456-87F2-C253690ACA74}"/>
              </a:ext>
            </a:extLst>
          </p:cNvPr>
          <p:cNvCxnSpPr>
            <a:cxnSpLocks/>
          </p:cNvCxnSpPr>
          <p:nvPr/>
        </p:nvCxnSpPr>
        <p:spPr>
          <a:xfrm flipV="1">
            <a:off x="3734489" y="964713"/>
            <a:ext cx="11242" cy="651496"/>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114" name="Straight Connector 113">
            <a:extLst>
              <a:ext uri="{FF2B5EF4-FFF2-40B4-BE49-F238E27FC236}">
                <a16:creationId xmlns:a16="http://schemas.microsoft.com/office/drawing/2014/main" id="{A054A87E-1802-4456-87F2-C253690ACA74}"/>
              </a:ext>
            </a:extLst>
          </p:cNvPr>
          <p:cNvCxnSpPr>
            <a:cxnSpLocks/>
          </p:cNvCxnSpPr>
          <p:nvPr/>
        </p:nvCxnSpPr>
        <p:spPr>
          <a:xfrm flipH="1">
            <a:off x="821789" y="4601475"/>
            <a:ext cx="253344" cy="242204"/>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117" name="Straight Connector 116">
            <a:extLst>
              <a:ext uri="{FF2B5EF4-FFF2-40B4-BE49-F238E27FC236}">
                <a16:creationId xmlns:a16="http://schemas.microsoft.com/office/drawing/2014/main" id="{A054A87E-1802-4456-87F2-C253690ACA74}"/>
              </a:ext>
            </a:extLst>
          </p:cNvPr>
          <p:cNvCxnSpPr>
            <a:cxnSpLocks/>
          </p:cNvCxnSpPr>
          <p:nvPr/>
        </p:nvCxnSpPr>
        <p:spPr>
          <a:xfrm flipV="1">
            <a:off x="1315980" y="4350105"/>
            <a:ext cx="419518" cy="4810"/>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95" name="Straight Connector 94">
            <a:extLst>
              <a:ext uri="{FF2B5EF4-FFF2-40B4-BE49-F238E27FC236}">
                <a16:creationId xmlns:a16="http://schemas.microsoft.com/office/drawing/2014/main" id="{A054A87E-1802-4456-87F2-C253690ACA74}"/>
              </a:ext>
            </a:extLst>
          </p:cNvPr>
          <p:cNvCxnSpPr>
            <a:cxnSpLocks/>
          </p:cNvCxnSpPr>
          <p:nvPr/>
        </p:nvCxnSpPr>
        <p:spPr>
          <a:xfrm flipV="1">
            <a:off x="5951467" y="4299423"/>
            <a:ext cx="0" cy="514531"/>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cxnSp>
        <p:nvCxnSpPr>
          <p:cNvPr id="110" name="Straight Connector 109">
            <a:extLst>
              <a:ext uri="{FF2B5EF4-FFF2-40B4-BE49-F238E27FC236}">
                <a16:creationId xmlns:a16="http://schemas.microsoft.com/office/drawing/2014/main" id="{DE493E56-9273-8245-A3E1-614C65EF183F}"/>
              </a:ext>
            </a:extLst>
          </p:cNvPr>
          <p:cNvCxnSpPr>
            <a:cxnSpLocks/>
          </p:cNvCxnSpPr>
          <p:nvPr/>
        </p:nvCxnSpPr>
        <p:spPr>
          <a:xfrm flipV="1">
            <a:off x="6637266" y="1120759"/>
            <a:ext cx="7812" cy="653852"/>
          </a:xfrm>
          <a:prstGeom prst="line">
            <a:avLst/>
          </a:prstGeom>
          <a:ln w="19050">
            <a:solidFill>
              <a:srgbClr val="00B0F0"/>
            </a:solidFill>
            <a:tailEnd type="oval"/>
          </a:ln>
        </p:spPr>
        <p:style>
          <a:lnRef idx="1">
            <a:schemeClr val="accent1"/>
          </a:lnRef>
          <a:fillRef idx="0">
            <a:schemeClr val="accent1"/>
          </a:fillRef>
          <a:effectRef idx="0">
            <a:schemeClr val="accent1"/>
          </a:effectRef>
          <a:fontRef idx="minor">
            <a:schemeClr val="tx1"/>
          </a:fontRef>
        </p:style>
      </p:cxnSp>
      <p:sp>
        <p:nvSpPr>
          <p:cNvPr id="112" name="Rectangle 111">
            <a:extLst>
              <a:ext uri="{FF2B5EF4-FFF2-40B4-BE49-F238E27FC236}">
                <a16:creationId xmlns:a16="http://schemas.microsoft.com/office/drawing/2014/main" id="{5B6ECEE5-8B0A-BE49-88D6-380CCB5771D4}"/>
              </a:ext>
            </a:extLst>
          </p:cNvPr>
          <p:cNvSpPr/>
          <p:nvPr/>
        </p:nvSpPr>
        <p:spPr>
          <a:xfrm>
            <a:off x="1878912" y="4722999"/>
            <a:ext cx="644799" cy="4263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Block Arc 7">
            <a:extLst>
              <a:ext uri="{FF2B5EF4-FFF2-40B4-BE49-F238E27FC236}">
                <a16:creationId xmlns:a16="http://schemas.microsoft.com/office/drawing/2014/main" id="{F9A4C65A-77AF-D444-B52E-87C937A7CC66}"/>
              </a:ext>
            </a:extLst>
          </p:cNvPr>
          <p:cNvSpPr/>
          <p:nvPr/>
        </p:nvSpPr>
        <p:spPr>
          <a:xfrm rot="16200000">
            <a:off x="950059" y="3123492"/>
            <a:ext cx="1989652" cy="2062064"/>
          </a:xfrm>
          <a:prstGeom prst="blockArc">
            <a:avLst>
              <a:gd name="adj1" fmla="val 10800000"/>
              <a:gd name="adj2" fmla="val 350123"/>
              <a:gd name="adj3" fmla="val 21753"/>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Rectangle 23">
            <a:extLst>
              <a:ext uri="{FF2B5EF4-FFF2-40B4-BE49-F238E27FC236}">
                <a16:creationId xmlns:a16="http://schemas.microsoft.com/office/drawing/2014/main" id="{19CB39D4-AD12-0B45-8E85-C9D1845FD3AE}"/>
              </a:ext>
            </a:extLst>
          </p:cNvPr>
          <p:cNvSpPr/>
          <p:nvPr/>
        </p:nvSpPr>
        <p:spPr>
          <a:xfrm>
            <a:off x="2880489" y="4722998"/>
            <a:ext cx="4029910" cy="435061"/>
          </a:xfrm>
          <a:prstGeom prst="rect">
            <a:avLst/>
          </a:prstGeom>
          <a:solidFill>
            <a:srgbClr val="CC0099"/>
          </a:solidFill>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B39D4-AD12-0B45-8E85-C9D1845FD3AE}"/>
              </a:ext>
            </a:extLst>
          </p:cNvPr>
          <p:cNvSpPr/>
          <p:nvPr/>
        </p:nvSpPr>
        <p:spPr>
          <a:xfrm>
            <a:off x="5917540" y="1576983"/>
            <a:ext cx="1507298" cy="425677"/>
          </a:xfrm>
          <a:prstGeom prst="rect">
            <a:avLst/>
          </a:prstGeom>
          <a:solidFill>
            <a:schemeClr val="accent6"/>
          </a:soli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80735897-8BBA-DB41-B061-A9B018CCEA5B}"/>
              </a:ext>
            </a:extLst>
          </p:cNvPr>
          <p:cNvSpPr/>
          <p:nvPr/>
        </p:nvSpPr>
        <p:spPr>
          <a:xfrm>
            <a:off x="2333829" y="4534076"/>
            <a:ext cx="847036" cy="869966"/>
          </a:xfrm>
          <a:prstGeom prst="ellipse">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75000"/>
                  </a:schemeClr>
                </a:solidFill>
              </a:rPr>
              <a:t>Year6</a:t>
            </a:r>
            <a:endParaRPr lang="en-US" dirty="0">
              <a:solidFill>
                <a:schemeClr val="accent1">
                  <a:lumMod val="75000"/>
                </a:schemeClr>
              </a:solidFill>
            </a:endParaRPr>
          </a:p>
        </p:txBody>
      </p:sp>
      <p:sp>
        <p:nvSpPr>
          <p:cNvPr id="5" name="Block Arc 4">
            <a:extLst>
              <a:ext uri="{FF2B5EF4-FFF2-40B4-BE49-F238E27FC236}">
                <a16:creationId xmlns:a16="http://schemas.microsoft.com/office/drawing/2014/main" id="{E050A4CB-2DFF-4C43-B71B-CB7634BAF8C7}"/>
              </a:ext>
            </a:extLst>
          </p:cNvPr>
          <p:cNvSpPr/>
          <p:nvPr/>
        </p:nvSpPr>
        <p:spPr>
          <a:xfrm rot="5400000" flipH="1">
            <a:off x="6356213" y="1512632"/>
            <a:ext cx="2028578" cy="2159778"/>
          </a:xfrm>
          <a:prstGeom prst="blockArc">
            <a:avLst>
              <a:gd name="adj1" fmla="val 10800000"/>
              <a:gd name="adj2" fmla="val 69910"/>
              <a:gd name="adj3" fmla="val 20737"/>
            </a:avLst>
          </a:prstGeom>
          <a:solidFill>
            <a:schemeClr val="accent6"/>
          </a:solidFill>
          <a:ln/>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dirty="0">
              <a:solidFill>
                <a:schemeClr val="tx1"/>
              </a:solidFill>
            </a:endParaRPr>
          </a:p>
        </p:txBody>
      </p:sp>
      <p:sp>
        <p:nvSpPr>
          <p:cNvPr id="7" name="Rectangle 6">
            <a:extLst>
              <a:ext uri="{FF2B5EF4-FFF2-40B4-BE49-F238E27FC236}">
                <a16:creationId xmlns:a16="http://schemas.microsoft.com/office/drawing/2014/main" id="{5B6ECEE5-8B0A-BE49-88D6-380CCB5771D4}"/>
              </a:ext>
            </a:extLst>
          </p:cNvPr>
          <p:cNvSpPr/>
          <p:nvPr/>
        </p:nvSpPr>
        <p:spPr>
          <a:xfrm>
            <a:off x="4582982" y="3183120"/>
            <a:ext cx="2888403" cy="42493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19CB39D4-AD12-0B45-8E85-C9D1845FD3AE}"/>
              </a:ext>
            </a:extLst>
          </p:cNvPr>
          <p:cNvSpPr/>
          <p:nvPr/>
        </p:nvSpPr>
        <p:spPr>
          <a:xfrm>
            <a:off x="2020750" y="1555867"/>
            <a:ext cx="4045132" cy="435061"/>
          </a:xfrm>
          <a:prstGeom prst="rect">
            <a:avLst/>
          </a:prstGeom>
          <a:ln>
            <a:noFill/>
          </a:ln>
        </p:spPr>
        <p:style>
          <a:lnRef idx="3">
            <a:schemeClr val="lt1"/>
          </a:lnRef>
          <a:fillRef idx="1">
            <a:schemeClr val="accent4"/>
          </a:fillRef>
          <a:effectRef idx="1">
            <a:schemeClr val="accent4"/>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80735897-8BBA-DB41-B061-A9B018CCEA5B}"/>
              </a:ext>
            </a:extLst>
          </p:cNvPr>
          <p:cNvSpPr/>
          <p:nvPr/>
        </p:nvSpPr>
        <p:spPr>
          <a:xfrm>
            <a:off x="1273568" y="1358551"/>
            <a:ext cx="847036" cy="869966"/>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3</a:t>
            </a:r>
            <a:endParaRPr lang="en-US" dirty="0"/>
          </a:p>
        </p:txBody>
      </p:sp>
      <p:sp>
        <p:nvSpPr>
          <p:cNvPr id="12" name="Oval 11">
            <a:extLst>
              <a:ext uri="{FF2B5EF4-FFF2-40B4-BE49-F238E27FC236}">
                <a16:creationId xmlns:a16="http://schemas.microsoft.com/office/drawing/2014/main" id="{80735897-8BBA-DB41-B061-A9B018CCEA5B}"/>
              </a:ext>
            </a:extLst>
          </p:cNvPr>
          <p:cNvSpPr/>
          <p:nvPr/>
        </p:nvSpPr>
        <p:spPr>
          <a:xfrm>
            <a:off x="5781129" y="1317874"/>
            <a:ext cx="847036" cy="869966"/>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4</a:t>
            </a:r>
            <a:endParaRPr lang="en-US" dirty="0"/>
          </a:p>
        </p:txBody>
      </p:sp>
      <p:sp>
        <p:nvSpPr>
          <p:cNvPr id="15" name="Oval 14">
            <a:extLst>
              <a:ext uri="{FF2B5EF4-FFF2-40B4-BE49-F238E27FC236}">
                <a16:creationId xmlns:a16="http://schemas.microsoft.com/office/drawing/2014/main" id="{B86E97AE-F6AD-3941-9977-D85456F283F2}"/>
              </a:ext>
            </a:extLst>
          </p:cNvPr>
          <p:cNvSpPr/>
          <p:nvPr/>
        </p:nvSpPr>
        <p:spPr>
          <a:xfrm>
            <a:off x="1387612" y="1462355"/>
            <a:ext cx="574207"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dirty="0">
                <a:solidFill>
                  <a:schemeClr val="tx1"/>
                </a:solidFill>
              </a:rPr>
              <a:t>EYFS</a:t>
            </a:r>
            <a:endParaRPr lang="en-US" sz="1600" dirty="0">
              <a:solidFill>
                <a:schemeClr val="tx1"/>
              </a:solidFill>
            </a:endParaRPr>
          </a:p>
        </p:txBody>
      </p:sp>
      <p:sp>
        <p:nvSpPr>
          <p:cNvPr id="16" name="Oval 15">
            <a:extLst>
              <a:ext uri="{FF2B5EF4-FFF2-40B4-BE49-F238E27FC236}">
                <a16:creationId xmlns:a16="http://schemas.microsoft.com/office/drawing/2014/main" id="{B86E97AE-F6AD-3941-9977-D85456F283F2}"/>
              </a:ext>
            </a:extLst>
          </p:cNvPr>
          <p:cNvSpPr/>
          <p:nvPr/>
        </p:nvSpPr>
        <p:spPr>
          <a:xfrm>
            <a:off x="5917543" y="1444512"/>
            <a:ext cx="574207"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B86E97AE-F6AD-3941-9977-D85456F283F2}"/>
              </a:ext>
            </a:extLst>
          </p:cNvPr>
          <p:cNvSpPr/>
          <p:nvPr/>
        </p:nvSpPr>
        <p:spPr>
          <a:xfrm>
            <a:off x="5917542" y="1452917"/>
            <a:ext cx="574207"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dirty="0">
                <a:solidFill>
                  <a:schemeClr val="tx1"/>
                </a:solidFill>
              </a:rPr>
              <a:t>KS1</a:t>
            </a:r>
            <a:endParaRPr lang="en-US" sz="1600" dirty="0">
              <a:solidFill>
                <a:schemeClr val="tx1"/>
              </a:solidFill>
            </a:endParaRPr>
          </a:p>
        </p:txBody>
      </p:sp>
      <p:sp>
        <p:nvSpPr>
          <p:cNvPr id="23" name="Oval 22">
            <a:extLst>
              <a:ext uri="{FF2B5EF4-FFF2-40B4-BE49-F238E27FC236}">
                <a16:creationId xmlns:a16="http://schemas.microsoft.com/office/drawing/2014/main" id="{B86E97AE-F6AD-3941-9977-D85456F283F2}"/>
              </a:ext>
            </a:extLst>
          </p:cNvPr>
          <p:cNvSpPr/>
          <p:nvPr/>
        </p:nvSpPr>
        <p:spPr>
          <a:xfrm>
            <a:off x="2440621" y="4653937"/>
            <a:ext cx="644809"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dirty="0">
                <a:solidFill>
                  <a:schemeClr val="tx1"/>
                </a:solidFill>
              </a:rPr>
              <a:t>UKS2</a:t>
            </a:r>
            <a:endParaRPr lang="en-US" sz="1600" dirty="0">
              <a:solidFill>
                <a:schemeClr val="tx1"/>
              </a:solidFill>
            </a:endParaRPr>
          </a:p>
        </p:txBody>
      </p:sp>
      <p:sp>
        <p:nvSpPr>
          <p:cNvPr id="25" name="Triangle 45">
            <a:extLst>
              <a:ext uri="{FF2B5EF4-FFF2-40B4-BE49-F238E27FC236}">
                <a16:creationId xmlns:a16="http://schemas.microsoft.com/office/drawing/2014/main" id="{B85D31BE-9BE0-3341-86C3-0BFD563EAA1B}"/>
              </a:ext>
            </a:extLst>
          </p:cNvPr>
          <p:cNvSpPr/>
          <p:nvPr/>
        </p:nvSpPr>
        <p:spPr>
          <a:xfrm rot="5400000">
            <a:off x="6741073" y="4633330"/>
            <a:ext cx="938427" cy="735967"/>
          </a:xfrm>
          <a:prstGeom prst="triangle">
            <a:avLst>
              <a:gd name="adj" fmla="val 45360"/>
            </a:avLst>
          </a:prstGeom>
          <a:solidFill>
            <a:srgbClr val="CC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extBox 26"/>
          <p:cNvSpPr txBox="1"/>
          <p:nvPr/>
        </p:nvSpPr>
        <p:spPr>
          <a:xfrm>
            <a:off x="9351" y="-89514"/>
            <a:ext cx="9896649" cy="707886"/>
          </a:xfrm>
          <a:prstGeom prst="rect">
            <a:avLst/>
          </a:prstGeom>
          <a:noFill/>
        </p:spPr>
        <p:txBody>
          <a:bodyPr wrap="square" lIns="91440" tIns="45720" rIns="91440" bIns="45720" rtlCol="0" anchor="t">
            <a:spAutoFit/>
          </a:bodyPr>
          <a:lstStyle/>
          <a:p>
            <a:r>
              <a:rPr lang="en-GB" sz="4000" dirty="0"/>
              <a:t>Religious Education Learning Journey </a:t>
            </a:r>
            <a:r>
              <a:rPr lang="en-GB" sz="4000"/>
              <a:t>Cycle B</a:t>
            </a:r>
            <a:endParaRPr lang="en-US" sz="4000" dirty="0"/>
          </a:p>
        </p:txBody>
      </p:sp>
      <p:sp>
        <p:nvSpPr>
          <p:cNvPr id="29" name="TextBox 28"/>
          <p:cNvSpPr txBox="1"/>
          <p:nvPr/>
        </p:nvSpPr>
        <p:spPr>
          <a:xfrm>
            <a:off x="1072218" y="612162"/>
            <a:ext cx="1023104" cy="161583"/>
          </a:xfrm>
          <a:prstGeom prst="rect">
            <a:avLst/>
          </a:prstGeom>
          <a:noFill/>
        </p:spPr>
        <p:txBody>
          <a:bodyPr wrap="square" lIns="0" tIns="0" rIns="0" bIns="0" rtlCol="0" anchor="t">
            <a:spAutoFit/>
          </a:bodyPr>
          <a:lstStyle/>
          <a:p>
            <a:pPr algn="r"/>
            <a:endParaRPr lang="en-GB" sz="1050" dirty="0">
              <a:cs typeface="Calibri"/>
            </a:endParaRPr>
          </a:p>
        </p:txBody>
      </p:sp>
      <p:sp>
        <p:nvSpPr>
          <p:cNvPr id="36" name="TextBox 35"/>
          <p:cNvSpPr txBox="1"/>
          <p:nvPr/>
        </p:nvSpPr>
        <p:spPr>
          <a:xfrm>
            <a:off x="2883601" y="2215751"/>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41" name="TextBox 40"/>
          <p:cNvSpPr txBox="1"/>
          <p:nvPr/>
        </p:nvSpPr>
        <p:spPr>
          <a:xfrm>
            <a:off x="4629435" y="3895467"/>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47" name="TextBox 46"/>
          <p:cNvSpPr txBox="1"/>
          <p:nvPr/>
        </p:nvSpPr>
        <p:spPr>
          <a:xfrm>
            <a:off x="774447" y="2244840"/>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53" name="AutoShape 12" descr="Girl with balloon - Banksy's most inspiring painti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TextBox 70"/>
          <p:cNvSpPr txBox="1"/>
          <p:nvPr/>
        </p:nvSpPr>
        <p:spPr>
          <a:xfrm>
            <a:off x="8354556" y="3788232"/>
            <a:ext cx="1023104" cy="161583"/>
          </a:xfrm>
          <a:prstGeom prst="rect">
            <a:avLst/>
          </a:prstGeom>
          <a:noFill/>
        </p:spPr>
        <p:txBody>
          <a:bodyPr wrap="square" lIns="0" tIns="0" rIns="0" bIns="0" rtlCol="0" anchor="t">
            <a:spAutoFit/>
          </a:bodyPr>
          <a:lstStyle/>
          <a:p>
            <a:endParaRPr lang="en-US" sz="1050" dirty="0"/>
          </a:p>
        </p:txBody>
      </p:sp>
      <p:sp>
        <p:nvSpPr>
          <p:cNvPr id="75" name="TextBox 74"/>
          <p:cNvSpPr txBox="1"/>
          <p:nvPr/>
        </p:nvSpPr>
        <p:spPr>
          <a:xfrm>
            <a:off x="4104295" y="2585157"/>
            <a:ext cx="1023104" cy="161583"/>
          </a:xfrm>
          <a:prstGeom prst="rect">
            <a:avLst/>
          </a:prstGeom>
          <a:noFill/>
        </p:spPr>
        <p:txBody>
          <a:bodyPr wrap="square" lIns="0" tIns="0" rIns="0" bIns="0" rtlCol="0" anchor="t">
            <a:spAutoFit/>
          </a:bodyPr>
          <a:lstStyle/>
          <a:p>
            <a:endParaRPr lang="en-GB" sz="1050" dirty="0">
              <a:cs typeface="Calibri"/>
            </a:endParaRPr>
          </a:p>
        </p:txBody>
      </p:sp>
      <p:sp>
        <p:nvSpPr>
          <p:cNvPr id="2" name="Rectangle 1"/>
          <p:cNvSpPr/>
          <p:nvPr/>
        </p:nvSpPr>
        <p:spPr>
          <a:xfrm>
            <a:off x="7814312" y="1538668"/>
            <a:ext cx="184731" cy="253916"/>
          </a:xfrm>
          <a:prstGeom prst="rect">
            <a:avLst/>
          </a:prstGeom>
        </p:spPr>
        <p:txBody>
          <a:bodyPr wrap="none" lIns="91440" tIns="45720" rIns="91440" bIns="45720" anchor="t">
            <a:spAutoFit/>
          </a:bodyPr>
          <a:lstStyle/>
          <a:p>
            <a:endParaRPr lang="en-US" sz="1050" dirty="0"/>
          </a:p>
        </p:txBody>
      </p:sp>
      <p:sp>
        <p:nvSpPr>
          <p:cNvPr id="13" name="Oval 12">
            <a:extLst>
              <a:ext uri="{FF2B5EF4-FFF2-40B4-BE49-F238E27FC236}">
                <a16:creationId xmlns:a16="http://schemas.microsoft.com/office/drawing/2014/main" id="{80735897-8BBA-DB41-B061-A9B018CCEA5B}"/>
              </a:ext>
            </a:extLst>
          </p:cNvPr>
          <p:cNvSpPr/>
          <p:nvPr/>
        </p:nvSpPr>
        <p:spPr>
          <a:xfrm>
            <a:off x="4208615" y="2958245"/>
            <a:ext cx="847036" cy="86996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5</a:t>
            </a:r>
            <a:endParaRPr lang="en-US" dirty="0"/>
          </a:p>
        </p:txBody>
      </p:sp>
      <p:sp>
        <p:nvSpPr>
          <p:cNvPr id="22" name="Rectangle 21">
            <a:extLst>
              <a:ext uri="{FF2B5EF4-FFF2-40B4-BE49-F238E27FC236}">
                <a16:creationId xmlns:a16="http://schemas.microsoft.com/office/drawing/2014/main" id="{5B6ECEE5-8B0A-BE49-88D6-380CCB5771D4}"/>
              </a:ext>
            </a:extLst>
          </p:cNvPr>
          <p:cNvSpPr/>
          <p:nvPr/>
        </p:nvSpPr>
        <p:spPr>
          <a:xfrm>
            <a:off x="1770197" y="3162229"/>
            <a:ext cx="2944667" cy="4445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Oval 20">
            <a:extLst>
              <a:ext uri="{FF2B5EF4-FFF2-40B4-BE49-F238E27FC236}">
                <a16:creationId xmlns:a16="http://schemas.microsoft.com/office/drawing/2014/main" id="{B86E97AE-F6AD-3941-9977-D85456F283F2}"/>
              </a:ext>
            </a:extLst>
          </p:cNvPr>
          <p:cNvSpPr/>
          <p:nvPr/>
        </p:nvSpPr>
        <p:spPr>
          <a:xfrm>
            <a:off x="4342332" y="3082352"/>
            <a:ext cx="574207" cy="616689"/>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GB" sz="1600" dirty="0">
                <a:solidFill>
                  <a:schemeClr val="tx1"/>
                </a:solidFill>
              </a:rPr>
              <a:t>LKS2</a:t>
            </a:r>
            <a:endParaRPr lang="en-US" sz="1600" dirty="0">
              <a:solidFill>
                <a:schemeClr val="tx1"/>
              </a:solidFill>
            </a:endParaRPr>
          </a:p>
        </p:txBody>
      </p:sp>
      <p:sp>
        <p:nvSpPr>
          <p:cNvPr id="72" name="AutoShape 4" descr="Claude Monet: The Truth of Nature"/>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6" name="TextBox 85"/>
          <p:cNvSpPr txBox="1"/>
          <p:nvPr/>
        </p:nvSpPr>
        <p:spPr>
          <a:xfrm>
            <a:off x="7401987" y="2714830"/>
            <a:ext cx="412325" cy="161583"/>
          </a:xfrm>
          <a:prstGeom prst="rect">
            <a:avLst/>
          </a:prstGeom>
          <a:noFill/>
        </p:spPr>
        <p:txBody>
          <a:bodyPr wrap="square" lIns="0" tIns="0" rIns="0" bIns="0" rtlCol="0" anchor="t">
            <a:spAutoFit/>
          </a:bodyPr>
          <a:lstStyle/>
          <a:p>
            <a:endParaRPr lang="en-GB" sz="1050" dirty="0">
              <a:cs typeface="Calibri"/>
            </a:endParaRPr>
          </a:p>
        </p:txBody>
      </p:sp>
      <p:sp>
        <p:nvSpPr>
          <p:cNvPr id="87" name="AutoShape 4" descr="Claude Monet: The Truth of Nature"/>
          <p:cNvSpPr>
            <a:spLocks noChangeAspect="1" noChangeArrowheads="1"/>
          </p:cNvSpPr>
          <p:nvPr/>
        </p:nvSpPr>
        <p:spPr bwMode="auto">
          <a:xfrm>
            <a:off x="-1568191" y="62235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4" descr="Where to recycle in Bristol Shopping Quarter - Bristol Shopping Quarter"/>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TextBox 17"/>
          <p:cNvSpPr txBox="1"/>
          <p:nvPr/>
        </p:nvSpPr>
        <p:spPr>
          <a:xfrm>
            <a:off x="7527108" y="5363237"/>
            <a:ext cx="2142743" cy="307777"/>
          </a:xfrm>
          <a:prstGeom prst="rect">
            <a:avLst/>
          </a:prstGeom>
          <a:noFill/>
        </p:spPr>
        <p:txBody>
          <a:bodyPr wrap="square" lIns="91440" tIns="45720" rIns="91440" bIns="45720" rtlCol="0" anchor="t">
            <a:spAutoFit/>
          </a:bodyPr>
          <a:lstStyle/>
          <a:p>
            <a:pPr algn="r"/>
            <a:endParaRPr lang="en-GB" sz="1400" dirty="0">
              <a:cs typeface="Calibri"/>
            </a:endParaRPr>
          </a:p>
        </p:txBody>
      </p:sp>
      <p:sp>
        <p:nvSpPr>
          <p:cNvPr id="3" name="TextBox 2"/>
          <p:cNvSpPr txBox="1"/>
          <p:nvPr/>
        </p:nvSpPr>
        <p:spPr>
          <a:xfrm>
            <a:off x="1695920" y="457678"/>
            <a:ext cx="1857913" cy="738664"/>
          </a:xfrm>
          <a:prstGeom prst="rect">
            <a:avLst/>
          </a:prstGeom>
          <a:noFill/>
        </p:spPr>
        <p:txBody>
          <a:bodyPr wrap="square" rtlCol="0">
            <a:spAutoFit/>
          </a:bodyPr>
          <a:lstStyle/>
          <a:p>
            <a:r>
              <a:rPr lang="en-GB" sz="1400" b="1" dirty="0"/>
              <a:t>Creation</a:t>
            </a:r>
            <a:r>
              <a:rPr lang="en-GB" sz="1400" dirty="0"/>
              <a:t> F6</a:t>
            </a:r>
          </a:p>
          <a:p>
            <a:r>
              <a:rPr lang="en-GB" sz="1400" dirty="0"/>
              <a:t>What is special about our world?</a:t>
            </a:r>
          </a:p>
        </p:txBody>
      </p:sp>
      <p:sp>
        <p:nvSpPr>
          <p:cNvPr id="63" name="TextBox 62"/>
          <p:cNvSpPr txBox="1"/>
          <p:nvPr/>
        </p:nvSpPr>
        <p:spPr>
          <a:xfrm>
            <a:off x="3729208" y="478117"/>
            <a:ext cx="1857913" cy="738664"/>
          </a:xfrm>
          <a:prstGeom prst="rect">
            <a:avLst/>
          </a:prstGeom>
          <a:noFill/>
        </p:spPr>
        <p:txBody>
          <a:bodyPr wrap="square" rtlCol="0">
            <a:spAutoFit/>
          </a:bodyPr>
          <a:lstStyle/>
          <a:p>
            <a:r>
              <a:rPr lang="en-GB" sz="1400" b="1" dirty="0"/>
              <a:t>Incarnation </a:t>
            </a:r>
            <a:r>
              <a:rPr lang="en-GB" sz="1400" dirty="0"/>
              <a:t>F1 Which stories are special and why?</a:t>
            </a:r>
          </a:p>
        </p:txBody>
      </p:sp>
      <p:sp>
        <p:nvSpPr>
          <p:cNvPr id="66" name="TextBox 65"/>
          <p:cNvSpPr txBox="1"/>
          <p:nvPr/>
        </p:nvSpPr>
        <p:spPr>
          <a:xfrm>
            <a:off x="2646578" y="2032842"/>
            <a:ext cx="2879803" cy="523220"/>
          </a:xfrm>
          <a:prstGeom prst="rect">
            <a:avLst/>
          </a:prstGeom>
          <a:noFill/>
        </p:spPr>
        <p:txBody>
          <a:bodyPr wrap="square" rtlCol="0">
            <a:spAutoFit/>
          </a:bodyPr>
          <a:lstStyle/>
          <a:p>
            <a:r>
              <a:rPr lang="en-GB" sz="1400" b="1" dirty="0"/>
              <a:t>Salvation</a:t>
            </a:r>
            <a:r>
              <a:rPr lang="en-GB" sz="1400" dirty="0"/>
              <a:t> F4</a:t>
            </a:r>
          </a:p>
          <a:p>
            <a:r>
              <a:rPr lang="en-GB" sz="1400" dirty="0"/>
              <a:t>What times are special and why?</a:t>
            </a:r>
          </a:p>
        </p:txBody>
      </p:sp>
      <p:pic>
        <p:nvPicPr>
          <p:cNvPr id="26" name="Picture 25"/>
          <p:cNvPicPr>
            <a:picLocks noChangeAspect="1"/>
          </p:cNvPicPr>
          <p:nvPr/>
        </p:nvPicPr>
        <p:blipFill>
          <a:blip r:embed="rId2"/>
          <a:stretch>
            <a:fillRect/>
          </a:stretch>
        </p:blipFill>
        <p:spPr>
          <a:xfrm>
            <a:off x="21348" y="5404042"/>
            <a:ext cx="1264217" cy="1256578"/>
          </a:xfrm>
          <a:prstGeom prst="rect">
            <a:avLst/>
          </a:prstGeom>
        </p:spPr>
      </p:pic>
      <p:sp>
        <p:nvSpPr>
          <p:cNvPr id="70" name="TextBox 69"/>
          <p:cNvSpPr txBox="1"/>
          <p:nvPr/>
        </p:nvSpPr>
        <p:spPr>
          <a:xfrm>
            <a:off x="1312380" y="5908282"/>
            <a:ext cx="1951075" cy="830997"/>
          </a:xfrm>
          <a:prstGeom prst="rect">
            <a:avLst/>
          </a:prstGeom>
          <a:solidFill>
            <a:schemeClr val="accent5">
              <a:lumMod val="20000"/>
              <a:lumOff val="80000"/>
            </a:schemeClr>
          </a:solidFill>
        </p:spPr>
        <p:txBody>
          <a:bodyPr wrap="square" rtlCol="0">
            <a:spAutoFit/>
          </a:bodyPr>
          <a:lstStyle/>
          <a:p>
            <a:r>
              <a:rPr lang="en-GB" sz="1200" b="1" dirty="0"/>
              <a:t>Spirituality Wheel</a:t>
            </a:r>
          </a:p>
          <a:p>
            <a:r>
              <a:rPr lang="en-GB" sz="1200" dirty="0"/>
              <a:t>Used to promote our school values in collective worship and class discussions </a:t>
            </a:r>
          </a:p>
        </p:txBody>
      </p:sp>
      <p:sp>
        <p:nvSpPr>
          <p:cNvPr id="32" name="TextBox 31"/>
          <p:cNvSpPr txBox="1"/>
          <p:nvPr/>
        </p:nvSpPr>
        <p:spPr>
          <a:xfrm>
            <a:off x="2708961" y="1571089"/>
            <a:ext cx="2652085" cy="307777"/>
          </a:xfrm>
          <a:prstGeom prst="rect">
            <a:avLst/>
          </a:prstGeom>
          <a:noFill/>
        </p:spPr>
        <p:txBody>
          <a:bodyPr wrap="square" rtlCol="0">
            <a:spAutoFit/>
          </a:bodyPr>
          <a:lstStyle/>
          <a:p>
            <a:r>
              <a:rPr lang="en-GB" sz="1400" dirty="0"/>
              <a:t>Skills: </a:t>
            </a:r>
            <a:r>
              <a:rPr lang="en-GB" sz="1400" dirty="0">
                <a:latin typeface="Calibri" panose="020F0502020204030204" pitchFamily="34" charset="0"/>
                <a:cs typeface="Times New Roman" panose="02020603050405020304" pitchFamily="18" charset="0"/>
              </a:rPr>
              <a:t>n</a:t>
            </a:r>
            <a:r>
              <a:rPr lang="en-GB" sz="1400" dirty="0">
                <a:latin typeface="Calibri" panose="020F0502020204030204" pitchFamily="34" charset="0"/>
                <a:ea typeface="Calibri" panose="020F0502020204030204" pitchFamily="34" charset="0"/>
                <a:cs typeface="Times New Roman" panose="02020603050405020304" pitchFamily="18" charset="0"/>
              </a:rPr>
              <a:t>ame – retell </a:t>
            </a:r>
            <a:endParaRPr lang="en-GB" sz="1400" dirty="0"/>
          </a:p>
        </p:txBody>
      </p:sp>
      <p:sp>
        <p:nvSpPr>
          <p:cNvPr id="33" name="Rectangle 32"/>
          <p:cNvSpPr/>
          <p:nvPr/>
        </p:nvSpPr>
        <p:spPr>
          <a:xfrm>
            <a:off x="5037774" y="3205997"/>
            <a:ext cx="2838854" cy="338554"/>
          </a:xfrm>
          <a:prstGeom prst="rect">
            <a:avLst/>
          </a:prstGeom>
        </p:spPr>
        <p:txBody>
          <a:bodyPr wrap="none">
            <a:spAutoFit/>
          </a:bodyPr>
          <a:lstStyle/>
          <a:p>
            <a:r>
              <a:rPr lang="en-GB" sz="1600" dirty="0"/>
              <a:t>Skills: </a:t>
            </a:r>
            <a:r>
              <a:rPr lang="en-GB" sz="1600" dirty="0">
                <a:latin typeface="Calibri" panose="020F0502020204030204" pitchFamily="34" charset="0"/>
                <a:ea typeface="Calibri" panose="020F0502020204030204" pitchFamily="34" charset="0"/>
                <a:cs typeface="Times New Roman" panose="02020603050405020304" pitchFamily="18" charset="0"/>
              </a:rPr>
              <a:t>talk about – ask - respond</a:t>
            </a:r>
            <a:endParaRPr lang="en-GB" sz="1600" dirty="0"/>
          </a:p>
        </p:txBody>
      </p:sp>
      <p:sp>
        <p:nvSpPr>
          <p:cNvPr id="34" name="Rectangle 33"/>
          <p:cNvSpPr/>
          <p:nvPr/>
        </p:nvSpPr>
        <p:spPr>
          <a:xfrm>
            <a:off x="1284077" y="3258217"/>
            <a:ext cx="3030188" cy="276999"/>
          </a:xfrm>
          <a:prstGeom prst="rect">
            <a:avLst/>
          </a:prstGeom>
        </p:spPr>
        <p:txBody>
          <a:bodyPr wrap="none">
            <a:spAutoFit/>
          </a:bodyPr>
          <a:lstStyle/>
          <a:p>
            <a:r>
              <a:rPr lang="en-GB" sz="1200" dirty="0"/>
              <a:t>Skills: </a:t>
            </a:r>
            <a:r>
              <a:rPr lang="en-GB" sz="1200" dirty="0">
                <a:latin typeface="Calibri" panose="020F0502020204030204" pitchFamily="34" charset="0"/>
                <a:cs typeface="Times New Roman" panose="02020603050405020304" pitchFamily="18" charset="0"/>
              </a:rPr>
              <a:t>describe</a:t>
            </a:r>
            <a:r>
              <a:rPr lang="en-GB" sz="1200" dirty="0">
                <a:latin typeface="Calibri" panose="020F0502020204030204" pitchFamily="34" charset="0"/>
                <a:ea typeface="Calibri" panose="020F0502020204030204" pitchFamily="34" charset="0"/>
                <a:cs typeface="Times New Roman" panose="02020603050405020304" pitchFamily="18" charset="0"/>
              </a:rPr>
              <a:t> – reflect – explain - investigate</a:t>
            </a:r>
            <a:endParaRPr lang="en-GB" sz="1200" dirty="0"/>
          </a:p>
        </p:txBody>
      </p:sp>
      <p:sp>
        <p:nvSpPr>
          <p:cNvPr id="35" name="Rectangle 34"/>
          <p:cNvSpPr/>
          <p:nvPr/>
        </p:nvSpPr>
        <p:spPr>
          <a:xfrm>
            <a:off x="3125017" y="4755562"/>
            <a:ext cx="3982244" cy="276999"/>
          </a:xfrm>
          <a:prstGeom prst="rect">
            <a:avLst/>
          </a:prstGeom>
        </p:spPr>
        <p:txBody>
          <a:bodyPr wrap="none">
            <a:spAutoFit/>
          </a:bodyPr>
          <a:lstStyle/>
          <a:p>
            <a:r>
              <a:rPr lang="en-GB" sz="1200" dirty="0"/>
              <a:t>Skills: </a:t>
            </a:r>
            <a:r>
              <a:rPr lang="en-GB" sz="1200" dirty="0">
                <a:latin typeface="Calibri" panose="020F0502020204030204" pitchFamily="34" charset="0"/>
                <a:ea typeface="Calibri" panose="020F0502020204030204" pitchFamily="34" charset="0"/>
                <a:cs typeface="Times New Roman" panose="02020603050405020304" pitchFamily="18" charset="0"/>
              </a:rPr>
              <a:t>express –link – evaluate – debate –conclude - interpret</a:t>
            </a:r>
            <a:endParaRPr lang="en-GB" sz="1200"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5130" y="526864"/>
            <a:ext cx="562053" cy="790685"/>
          </a:xfrm>
          <a:prstGeom prst="rect">
            <a:avLst/>
          </a:prstGeom>
        </p:spPr>
      </p:pic>
      <p:pic>
        <p:nvPicPr>
          <p:cNvPr id="17" name="Picture 1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06105" y="924862"/>
            <a:ext cx="532198" cy="569328"/>
          </a:xfrm>
          <a:prstGeom prst="rect">
            <a:avLst/>
          </a:prstGeom>
        </p:spPr>
      </p:pic>
      <p:pic>
        <p:nvPicPr>
          <p:cNvPr id="28" name="Picture 2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127855" y="2052567"/>
            <a:ext cx="425153" cy="543638"/>
          </a:xfrm>
          <a:prstGeom prst="rect">
            <a:avLst/>
          </a:prstGeom>
        </p:spPr>
      </p:pic>
      <p:pic>
        <p:nvPicPr>
          <p:cNvPr id="37" name="Picture 36"/>
          <p:cNvPicPr>
            <a:picLocks noChangeAspect="1"/>
          </p:cNvPicPr>
          <p:nvPr/>
        </p:nvPicPr>
        <p:blipFill>
          <a:blip r:embed="rId6"/>
          <a:stretch>
            <a:fillRect/>
          </a:stretch>
        </p:blipFill>
        <p:spPr>
          <a:xfrm>
            <a:off x="1300696" y="499536"/>
            <a:ext cx="465210" cy="555659"/>
          </a:xfrm>
          <a:prstGeom prst="rect">
            <a:avLst/>
          </a:prstGeom>
        </p:spPr>
      </p:pic>
      <p:pic>
        <p:nvPicPr>
          <p:cNvPr id="38" name="Picture 37"/>
          <p:cNvPicPr>
            <a:picLocks noChangeAspect="1"/>
          </p:cNvPicPr>
          <p:nvPr/>
        </p:nvPicPr>
        <p:blipFill>
          <a:blip r:embed="rId7"/>
          <a:stretch>
            <a:fillRect/>
          </a:stretch>
        </p:blipFill>
        <p:spPr>
          <a:xfrm>
            <a:off x="6056775" y="2290951"/>
            <a:ext cx="445148" cy="440755"/>
          </a:xfrm>
          <a:prstGeom prst="rect">
            <a:avLst/>
          </a:prstGeom>
        </p:spPr>
      </p:pic>
      <p:pic>
        <p:nvPicPr>
          <p:cNvPr id="39" name="Picture 38"/>
          <p:cNvPicPr>
            <a:picLocks noChangeAspect="1"/>
          </p:cNvPicPr>
          <p:nvPr/>
        </p:nvPicPr>
        <p:blipFill>
          <a:blip r:embed="rId8"/>
          <a:stretch>
            <a:fillRect/>
          </a:stretch>
        </p:blipFill>
        <p:spPr>
          <a:xfrm>
            <a:off x="7063920" y="5358598"/>
            <a:ext cx="458933" cy="427844"/>
          </a:xfrm>
          <a:prstGeom prst="rect">
            <a:avLst/>
          </a:prstGeom>
        </p:spPr>
      </p:pic>
      <p:pic>
        <p:nvPicPr>
          <p:cNvPr id="43" name="Picture 42"/>
          <p:cNvPicPr>
            <a:picLocks noChangeAspect="1"/>
          </p:cNvPicPr>
          <p:nvPr/>
        </p:nvPicPr>
        <p:blipFill>
          <a:blip r:embed="rId9"/>
          <a:stretch>
            <a:fillRect/>
          </a:stretch>
        </p:blipFill>
        <p:spPr>
          <a:xfrm>
            <a:off x="7073671" y="5833753"/>
            <a:ext cx="412545" cy="401759"/>
          </a:xfrm>
          <a:prstGeom prst="rect">
            <a:avLst/>
          </a:prstGeom>
        </p:spPr>
      </p:pic>
      <p:pic>
        <p:nvPicPr>
          <p:cNvPr id="44" name="Picture 43"/>
          <p:cNvPicPr>
            <a:picLocks noChangeAspect="1"/>
          </p:cNvPicPr>
          <p:nvPr/>
        </p:nvPicPr>
        <p:blipFill>
          <a:blip r:embed="rId10"/>
          <a:stretch>
            <a:fillRect/>
          </a:stretch>
        </p:blipFill>
        <p:spPr>
          <a:xfrm>
            <a:off x="7078196" y="6332164"/>
            <a:ext cx="439500" cy="429825"/>
          </a:xfrm>
          <a:prstGeom prst="rect">
            <a:avLst/>
          </a:prstGeom>
        </p:spPr>
      </p:pic>
      <p:pic>
        <p:nvPicPr>
          <p:cNvPr id="46" name="Picture 45"/>
          <p:cNvPicPr>
            <a:picLocks noChangeAspect="1"/>
          </p:cNvPicPr>
          <p:nvPr/>
        </p:nvPicPr>
        <p:blipFill>
          <a:blip r:embed="rId11"/>
          <a:stretch>
            <a:fillRect/>
          </a:stretch>
        </p:blipFill>
        <p:spPr>
          <a:xfrm>
            <a:off x="6558298" y="2191302"/>
            <a:ext cx="517626" cy="510903"/>
          </a:xfrm>
          <a:prstGeom prst="rect">
            <a:avLst/>
          </a:prstGeom>
        </p:spPr>
      </p:pic>
      <p:sp>
        <p:nvSpPr>
          <p:cNvPr id="85" name="Rectangle 84">
            <a:extLst>
              <a:ext uri="{FF2B5EF4-FFF2-40B4-BE49-F238E27FC236}">
                <a16:creationId xmlns:a16="http://schemas.microsoft.com/office/drawing/2014/main" id="{FB15477E-211C-9243-BBFB-2D5DB8DD997F}"/>
              </a:ext>
            </a:extLst>
          </p:cNvPr>
          <p:cNvSpPr/>
          <p:nvPr/>
        </p:nvSpPr>
        <p:spPr>
          <a:xfrm>
            <a:off x="7605287" y="4650505"/>
            <a:ext cx="2129162" cy="2192908"/>
          </a:xfrm>
          <a:prstGeom prst="rect">
            <a:avLst/>
          </a:prstGeom>
        </p:spPr>
        <p:txBody>
          <a:bodyPr wrap="square" lIns="91440" tIns="45720" rIns="91440" bIns="45720" anchor="t">
            <a:spAutoFit/>
          </a:bodyPr>
          <a:lstStyle/>
          <a:p>
            <a:r>
              <a:rPr lang="en-GB" sz="1050" u="sng" dirty="0">
                <a:solidFill>
                  <a:srgbClr val="666666"/>
                </a:solidFill>
                <a:latin typeface="Open Sans"/>
                <a:ea typeface="Open Sans"/>
                <a:cs typeface="Open Sans"/>
              </a:rPr>
              <a:t>Inclusivity and Diversity</a:t>
            </a:r>
          </a:p>
          <a:p>
            <a:r>
              <a:rPr lang="en-GB" sz="1050" dirty="0">
                <a:solidFill>
                  <a:srgbClr val="666666"/>
                </a:solidFill>
                <a:latin typeface="Open Sans"/>
                <a:ea typeface="Open Sans"/>
                <a:cs typeface="Open Sans"/>
              </a:rPr>
              <a:t>RE at FCCE is about developing respect and understanding.</a:t>
            </a:r>
          </a:p>
          <a:p>
            <a:r>
              <a:rPr lang="en-GB" sz="1050" dirty="0">
                <a:solidFill>
                  <a:srgbClr val="666666"/>
                </a:solidFill>
                <a:latin typeface="Open Sans"/>
                <a:ea typeface="Open Sans"/>
                <a:cs typeface="Open Sans"/>
              </a:rPr>
              <a:t>Different religions and world views are taught in Terms 5 and 6 and through Faith Days at different points in the year These are all opportunities for children to learn about different people and their beliefs and respond to them with increasing sensitivity as they move through the school.  </a:t>
            </a:r>
          </a:p>
        </p:txBody>
      </p:sp>
      <p:sp>
        <p:nvSpPr>
          <p:cNvPr id="88" name="Rectangle 87"/>
          <p:cNvSpPr/>
          <p:nvPr/>
        </p:nvSpPr>
        <p:spPr>
          <a:xfrm>
            <a:off x="7616132" y="4604864"/>
            <a:ext cx="2107473" cy="2155188"/>
          </a:xfrm>
          <a:prstGeom prst="rect">
            <a:avLst/>
          </a:prstGeom>
          <a:noFill/>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4" name="Rectangle 3"/>
          <p:cNvSpPr/>
          <p:nvPr/>
        </p:nvSpPr>
        <p:spPr>
          <a:xfrm>
            <a:off x="6685637" y="461927"/>
            <a:ext cx="2073081" cy="954107"/>
          </a:xfrm>
          <a:prstGeom prst="rect">
            <a:avLst/>
          </a:prstGeom>
        </p:spPr>
        <p:txBody>
          <a:bodyPr wrap="squar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T1&amp;2 God</a:t>
            </a:r>
            <a:r>
              <a:rPr lang="en-GB" sz="1400" dirty="0">
                <a:latin typeface="Calibri" panose="020F0502020204030204" pitchFamily="34" charset="0"/>
                <a:ea typeface="Calibri" panose="020F0502020204030204" pitchFamily="34" charset="0"/>
                <a:cs typeface="Times New Roman" panose="02020603050405020304" pitchFamily="18" charset="0"/>
              </a:rPr>
              <a:t>  1.1</a:t>
            </a:r>
            <a:endParaRPr lang="en-GB" sz="1400" dirty="0"/>
          </a:p>
          <a:p>
            <a:r>
              <a:rPr lang="en-GB" sz="1400" dirty="0">
                <a:latin typeface="Calibri" panose="020F0502020204030204" pitchFamily="34" charset="0"/>
                <a:ea typeface="Calibri" panose="020F0502020204030204" pitchFamily="34" charset="0"/>
                <a:cs typeface="Times New Roman" panose="02020603050405020304" pitchFamily="18" charset="0"/>
              </a:rPr>
              <a:t>- Who is a Christian and what do they believe about God? </a:t>
            </a:r>
            <a:endParaRPr lang="en-GB" sz="1400" dirty="0"/>
          </a:p>
        </p:txBody>
      </p:sp>
      <p:pic>
        <p:nvPicPr>
          <p:cNvPr id="31" name="Picture 30"/>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6253845" y="583196"/>
            <a:ext cx="475807" cy="341986"/>
          </a:xfrm>
          <a:prstGeom prst="rect">
            <a:avLst/>
          </a:prstGeom>
        </p:spPr>
      </p:pic>
      <p:sp>
        <p:nvSpPr>
          <p:cNvPr id="49" name="Rectangle 48"/>
          <p:cNvSpPr/>
          <p:nvPr/>
        </p:nvSpPr>
        <p:spPr>
          <a:xfrm>
            <a:off x="3707995" y="3919507"/>
            <a:ext cx="2159177" cy="773673"/>
          </a:xfrm>
          <a:prstGeom prst="rect">
            <a:avLst/>
          </a:prstGeom>
        </p:spPr>
        <p:txBody>
          <a:bodyPr wrap="square" lIns="91440" tIns="45720" rIns="91440" bIns="45720" anchor="t">
            <a:spAutoFit/>
          </a:bodyPr>
          <a:lstStyle/>
          <a:p>
            <a:pPr>
              <a:lnSpc>
                <a:spcPct val="107000"/>
              </a:lnSpc>
              <a:spcAft>
                <a:spcPts val="800"/>
              </a:spcAft>
            </a:pPr>
            <a:r>
              <a:rPr lang="en-GB" sz="1400" b="1" dirty="0">
                <a:latin typeface="Calibri"/>
                <a:ea typeface="Calibri" panose="020F0502020204030204" pitchFamily="34" charset="0"/>
                <a:cs typeface="Times New Roman"/>
              </a:rPr>
              <a:t>T1&amp;2 God </a:t>
            </a:r>
            <a:r>
              <a:rPr lang="en-GB" sz="1400" dirty="0">
                <a:latin typeface="Calibri"/>
                <a:ea typeface="Calibri" panose="020F0502020204030204" pitchFamily="34" charset="0"/>
                <a:cs typeface="Times New Roman"/>
              </a:rPr>
              <a:t>U 2.9 What can be done to reduce racism? Can religion help?</a:t>
            </a:r>
            <a:endParaRPr lang="en-GB" sz="14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83" name="Picture 82"/>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315929" y="3852224"/>
            <a:ext cx="475807" cy="341986"/>
          </a:xfrm>
          <a:prstGeom prst="rect">
            <a:avLst/>
          </a:prstGeom>
        </p:spPr>
      </p:pic>
      <p:sp>
        <p:nvSpPr>
          <p:cNvPr id="50" name="Rectangle 49"/>
          <p:cNvSpPr/>
          <p:nvPr/>
        </p:nvSpPr>
        <p:spPr>
          <a:xfrm>
            <a:off x="3525453" y="5736342"/>
            <a:ext cx="2180787" cy="1169551"/>
          </a:xfrm>
          <a:prstGeom prst="rect">
            <a:avLst/>
          </a:prstGeom>
        </p:spPr>
        <p:txBody>
          <a:bodyPr wrap="square" lIns="91440" tIns="45720" rIns="91440" bIns="45720" anchor="t">
            <a:spAutoFit/>
          </a:bodyPr>
          <a:lstStyle/>
          <a:p>
            <a:r>
              <a:rPr lang="en-GB" sz="1400" b="1" dirty="0">
                <a:latin typeface="Calibri"/>
                <a:ea typeface="Calibri" panose="020F0502020204030204" pitchFamily="34" charset="0"/>
                <a:cs typeface="Times New Roman"/>
              </a:rPr>
              <a:t>T3&amp;4 Creation</a:t>
            </a:r>
            <a:r>
              <a:rPr lang="en-GB" sz="1400" dirty="0">
                <a:latin typeface="Calibri"/>
                <a:ea typeface="Calibri" panose="020F0502020204030204" pitchFamily="34" charset="0"/>
                <a:cs typeface="Times New Roman"/>
              </a:rPr>
              <a:t> U2.7 What matters most to Christians and Humanists? U2.1 Why do some people believe God exists?  (Space)</a:t>
            </a:r>
            <a:endParaRPr lang="en-GB" sz="1400" dirty="0">
              <a:latin typeface="Calibri"/>
              <a:cs typeface="Times New Roman"/>
            </a:endParaRPr>
          </a:p>
        </p:txBody>
      </p:sp>
      <p:pic>
        <p:nvPicPr>
          <p:cNvPr id="89" name="Picture 8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36659" y="5175599"/>
            <a:ext cx="532198" cy="569328"/>
          </a:xfrm>
          <a:prstGeom prst="rect">
            <a:avLst/>
          </a:prstGeom>
        </p:spPr>
      </p:pic>
      <p:sp>
        <p:nvSpPr>
          <p:cNvPr id="90" name="Rectangle 89"/>
          <p:cNvSpPr/>
          <p:nvPr/>
        </p:nvSpPr>
        <p:spPr>
          <a:xfrm>
            <a:off x="5755142" y="2646836"/>
            <a:ext cx="1789256" cy="738664"/>
          </a:xfrm>
          <a:prstGeom prst="rect">
            <a:avLst/>
          </a:prstGeom>
        </p:spPr>
        <p:txBody>
          <a:bodyPr wrap="square" lIns="91440" tIns="45720" rIns="91440" bIns="45720" anchor="t">
            <a:spAutoFit/>
          </a:bodyPr>
          <a:lstStyle/>
          <a:p>
            <a:r>
              <a:rPr lang="en-GB" sz="1400" b="1" dirty="0">
                <a:latin typeface="Calibri"/>
                <a:ea typeface="Calibri" panose="020F0502020204030204" pitchFamily="34" charset="0"/>
                <a:cs typeface="Times New Roman"/>
              </a:rPr>
              <a:t>T5&amp;6 Other Faiths: </a:t>
            </a:r>
            <a:r>
              <a:rPr lang="en-GB" sz="1400" dirty="0">
                <a:latin typeface="Calibri"/>
                <a:ea typeface="Calibri" panose="020F0502020204030204" pitchFamily="34" charset="0"/>
                <a:cs typeface="Times New Roman"/>
              </a:rPr>
              <a:t>Judaism &amp; Sikhism</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a:p>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62" name="Rectangle 61"/>
          <p:cNvSpPr/>
          <p:nvPr/>
        </p:nvSpPr>
        <p:spPr>
          <a:xfrm>
            <a:off x="8395505" y="1359868"/>
            <a:ext cx="1510495" cy="954107"/>
          </a:xfrm>
          <a:prstGeom prst="rect">
            <a:avLst/>
          </a:prstGeom>
        </p:spPr>
        <p:txBody>
          <a:bodyPr wrap="squar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T3&amp;4 Gospel </a:t>
            </a:r>
            <a:r>
              <a:rPr lang="en-GB" sz="1400" dirty="0">
                <a:latin typeface="Calibri" panose="020F0502020204030204" pitchFamily="34" charset="0"/>
                <a:ea typeface="Calibri" panose="020F0502020204030204" pitchFamily="34" charset="0"/>
                <a:cs typeface="Times New Roman" panose="02020603050405020304" pitchFamily="18" charset="0"/>
              </a:rPr>
              <a:t>1.4 What can we learn from sacred books?</a:t>
            </a:r>
            <a:endParaRPr lang="en-GB" sz="1400" dirty="0"/>
          </a:p>
        </p:txBody>
      </p:sp>
      <p:pic>
        <p:nvPicPr>
          <p:cNvPr id="74" name="Picture 73"/>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9158987" y="898108"/>
            <a:ext cx="478122" cy="485051"/>
          </a:xfrm>
          <a:prstGeom prst="rect">
            <a:avLst/>
          </a:prstGeom>
        </p:spPr>
      </p:pic>
      <p:sp>
        <p:nvSpPr>
          <p:cNvPr id="77" name="Rectangle 76"/>
          <p:cNvSpPr/>
          <p:nvPr/>
        </p:nvSpPr>
        <p:spPr>
          <a:xfrm>
            <a:off x="127086" y="2787587"/>
            <a:ext cx="1684303" cy="738664"/>
          </a:xfrm>
          <a:prstGeom prst="rect">
            <a:avLst/>
          </a:prstGeom>
        </p:spPr>
        <p:txBody>
          <a:bodyPr wrap="squar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T1&amp;2 Incarnation/ God  </a:t>
            </a:r>
            <a:r>
              <a:rPr lang="en-GB" sz="1400" dirty="0">
                <a:latin typeface="Calibri" panose="020F0502020204030204" pitchFamily="34" charset="0"/>
                <a:ea typeface="Calibri" panose="020F0502020204030204" pitchFamily="34" charset="0"/>
                <a:cs typeface="Times New Roman" panose="02020603050405020304" pitchFamily="18" charset="0"/>
              </a:rPr>
              <a:t>L2.4 Why do people pray? </a:t>
            </a:r>
            <a:endParaRPr lang="en-GB" sz="1400" dirty="0"/>
          </a:p>
        </p:txBody>
      </p:sp>
      <p:pic>
        <p:nvPicPr>
          <p:cNvPr id="99" name="Picture 9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351" y="3483186"/>
            <a:ext cx="441483" cy="621070"/>
          </a:xfrm>
          <a:prstGeom prst="rect">
            <a:avLst/>
          </a:prstGeom>
        </p:spPr>
      </p:pic>
      <p:sp>
        <p:nvSpPr>
          <p:cNvPr id="101" name="Rectangle 100"/>
          <p:cNvSpPr/>
          <p:nvPr/>
        </p:nvSpPr>
        <p:spPr>
          <a:xfrm>
            <a:off x="5889474" y="3957157"/>
            <a:ext cx="1789256" cy="738664"/>
          </a:xfrm>
          <a:prstGeom prst="rect">
            <a:avLst/>
          </a:prstGeom>
        </p:spPr>
        <p:txBody>
          <a:bodyPr wrap="square" lIns="91440" tIns="45720" rIns="91440" bIns="45720" anchor="t">
            <a:spAutoFit/>
          </a:bodyPr>
          <a:lstStyle/>
          <a:p>
            <a:r>
              <a:rPr lang="en-GB" sz="1400" b="1" dirty="0">
                <a:latin typeface="Calibri"/>
                <a:ea typeface="Calibri" panose="020F0502020204030204" pitchFamily="34" charset="0"/>
                <a:cs typeface="Times New Roman"/>
              </a:rPr>
              <a:t>T5&amp;6 Other Faiths: </a:t>
            </a:r>
            <a:r>
              <a:rPr lang="en-GB" sz="1400" dirty="0">
                <a:latin typeface="Calibri"/>
                <a:ea typeface="Calibri" panose="020F0502020204030204" pitchFamily="34" charset="0"/>
                <a:cs typeface="Times New Roman"/>
              </a:rPr>
              <a:t>Judaism &amp; Sikhism</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a:p>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102" name="Rectangle 101"/>
          <p:cNvSpPr/>
          <p:nvPr/>
        </p:nvSpPr>
        <p:spPr>
          <a:xfrm>
            <a:off x="13304" y="4536719"/>
            <a:ext cx="1406356" cy="954107"/>
          </a:xfrm>
          <a:prstGeom prst="rect">
            <a:avLst/>
          </a:prstGeom>
        </p:spPr>
        <p:txBody>
          <a:bodyPr wrap="square" lIns="91440" tIns="45720" rIns="91440" bIns="45720" anchor="t">
            <a:spAutoFit/>
          </a:bodyPr>
          <a:lstStyle/>
          <a:p>
            <a:r>
              <a:rPr lang="en-GB" sz="1400" b="1" dirty="0">
                <a:latin typeface="Calibri"/>
                <a:ea typeface="Calibri" panose="020F0502020204030204" pitchFamily="34" charset="0"/>
                <a:cs typeface="Times New Roman"/>
              </a:rPr>
              <a:t>T5&amp;6 Other </a:t>
            </a:r>
            <a:endParaRPr lang="en-GB" sz="1400" b="1" dirty="0">
              <a:latin typeface="Calibri"/>
              <a:ea typeface="Calibri" panose="020F0502020204030204" pitchFamily="34" charset="0"/>
              <a:cs typeface="Times New Roman" panose="02020603050405020304" pitchFamily="18" charset="0"/>
            </a:endParaRPr>
          </a:p>
          <a:p>
            <a:r>
              <a:rPr lang="en-GB" sz="1400" b="1" dirty="0">
                <a:latin typeface="Calibri"/>
                <a:ea typeface="Calibri" panose="020F0502020204030204" pitchFamily="34" charset="0"/>
                <a:cs typeface="Times New Roman"/>
              </a:rPr>
              <a:t>Faiths: </a:t>
            </a:r>
            <a:r>
              <a:rPr lang="en-GB" sz="1400" dirty="0">
                <a:latin typeface="Calibri"/>
                <a:ea typeface="Calibri" panose="020F0502020204030204" pitchFamily="34" charset="0"/>
                <a:cs typeface="Times New Roman"/>
              </a:rPr>
              <a:t>Judaism</a:t>
            </a:r>
            <a:endParaRPr lang="en-GB" sz="1400" b="1" dirty="0">
              <a:latin typeface="Calibri"/>
              <a:ea typeface="Calibri" panose="020F0502020204030204" pitchFamily="34" charset="0"/>
              <a:cs typeface="Times New Roman" panose="02020603050405020304" pitchFamily="18" charset="0"/>
            </a:endParaRPr>
          </a:p>
          <a:p>
            <a:r>
              <a:rPr lang="en-GB" sz="1400" dirty="0">
                <a:latin typeface="Calibri"/>
                <a:ea typeface="Calibri" panose="020F0502020204030204" pitchFamily="34" charset="0"/>
                <a:cs typeface="Times New Roman"/>
              </a:rPr>
              <a:t> &amp; Sikhism</a:t>
            </a:r>
            <a:endParaRPr lang="en-GB" sz="1400" b="1">
              <a:latin typeface="Calibri"/>
              <a:ea typeface="Calibri" panose="020F0502020204030204" pitchFamily="34" charset="0"/>
              <a:cs typeface="Times New Roman" panose="02020603050405020304" pitchFamily="18" charset="0"/>
            </a:endParaRPr>
          </a:p>
          <a:p>
            <a:endParaRPr lang="en-GB" sz="1400"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80" name="Rectangle 79"/>
          <p:cNvSpPr/>
          <p:nvPr/>
        </p:nvSpPr>
        <p:spPr>
          <a:xfrm>
            <a:off x="1748811" y="3744676"/>
            <a:ext cx="1785935" cy="738664"/>
          </a:xfrm>
          <a:prstGeom prst="rect">
            <a:avLst/>
          </a:prstGeom>
        </p:spPr>
        <p:txBody>
          <a:bodyPr wrap="square">
            <a:spAutoFit/>
          </a:bodyPr>
          <a:lstStyle/>
          <a:p>
            <a:r>
              <a:rPr lang="en-GB" sz="1400" b="1" dirty="0">
                <a:latin typeface="Calibri" panose="020F0502020204030204" pitchFamily="34" charset="0"/>
                <a:ea typeface="Calibri" panose="020F0502020204030204" pitchFamily="34" charset="0"/>
                <a:cs typeface="Times New Roman" panose="02020603050405020304" pitchFamily="18" charset="0"/>
              </a:rPr>
              <a:t>T3&amp;4 Gospel </a:t>
            </a:r>
            <a:r>
              <a:rPr lang="en-GB" sz="1400" dirty="0">
                <a:latin typeface="Calibri" panose="020F0502020204030204" pitchFamily="34" charset="0"/>
                <a:ea typeface="Calibri" panose="020F0502020204030204" pitchFamily="34" charset="0"/>
                <a:cs typeface="Times New Roman" panose="02020603050405020304" pitchFamily="18" charset="0"/>
              </a:rPr>
              <a:t>L2.3 Why is Jesus inspiring to some people? </a:t>
            </a:r>
            <a:endParaRPr lang="en-GB" sz="1400" dirty="0"/>
          </a:p>
        </p:txBody>
      </p:sp>
      <p:pic>
        <p:nvPicPr>
          <p:cNvPr id="109" name="Picture 10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422334" y="3907327"/>
            <a:ext cx="393892" cy="399600"/>
          </a:xfrm>
          <a:prstGeom prst="rect">
            <a:avLst/>
          </a:prstGeom>
        </p:spPr>
      </p:pic>
      <p:sp>
        <p:nvSpPr>
          <p:cNvPr id="111" name="TextBox 110"/>
          <p:cNvSpPr txBox="1"/>
          <p:nvPr/>
        </p:nvSpPr>
        <p:spPr>
          <a:xfrm>
            <a:off x="8389025" y="3080845"/>
            <a:ext cx="1334478" cy="1384995"/>
          </a:xfrm>
          <a:prstGeom prst="rect">
            <a:avLst/>
          </a:prstGeom>
          <a:solidFill>
            <a:schemeClr val="accent1">
              <a:lumMod val="40000"/>
              <a:lumOff val="60000"/>
            </a:schemeClr>
          </a:solidFill>
          <a:ln w="25400">
            <a:solidFill>
              <a:schemeClr val="accent1"/>
            </a:solidFill>
          </a:ln>
        </p:spPr>
        <p:txBody>
          <a:bodyPr wrap="square" rtlCol="0">
            <a:spAutoFit/>
          </a:bodyPr>
          <a:lstStyle/>
          <a:p>
            <a:pPr algn="ctr"/>
            <a:r>
              <a:rPr lang="en-GB" sz="1200" b="1" dirty="0"/>
              <a:t>Faith Days </a:t>
            </a:r>
          </a:p>
          <a:p>
            <a:pPr algn="ctr"/>
            <a:r>
              <a:rPr lang="en-GB" sz="1200" b="1" dirty="0"/>
              <a:t>2 per year </a:t>
            </a:r>
          </a:p>
          <a:p>
            <a:pPr algn="ctr"/>
            <a:r>
              <a:rPr lang="en-GB" sz="1200" dirty="0"/>
              <a:t>World Christianity, Judaism, Islam, Sikhism, Hinduism and Buddhism on a cycle</a:t>
            </a:r>
          </a:p>
        </p:txBody>
      </p:sp>
    </p:spTree>
    <p:extLst>
      <p:ext uri="{BB962C8B-B14F-4D97-AF65-F5344CB8AC3E}">
        <p14:creationId xmlns:p14="http://schemas.microsoft.com/office/powerpoint/2010/main" val="361515533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884C6A6918F14CB49C08F6772D9D9C" ma:contentTypeVersion="16" ma:contentTypeDescription="Create a new document." ma:contentTypeScope="" ma:versionID="f41fd2e64c7682b24b31d95a66f63440">
  <xsd:schema xmlns:xsd="http://www.w3.org/2001/XMLSchema" xmlns:xs="http://www.w3.org/2001/XMLSchema" xmlns:p="http://schemas.microsoft.com/office/2006/metadata/properties" xmlns:ns2="08dda3b4-aac8-45d2-87cd-bf0dc1fa06cc" xmlns:ns3="cde46809-b1ff-4639-83a7-75d9b845a56d" targetNamespace="http://schemas.microsoft.com/office/2006/metadata/properties" ma:root="true" ma:fieldsID="a76b2a50c76e3bc4482fc39bf9fe23ce" ns2:_="" ns3:_="">
    <xsd:import namespace="08dda3b4-aac8-45d2-87cd-bf0dc1fa06cc"/>
    <xsd:import namespace="cde46809-b1ff-4639-83a7-75d9b845a56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da3b4-aac8-45d2-87cd-bf0dc1fa06c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60463bb-4919-40ea-8194-7e942f1357ac"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de46809-b1ff-4639-83a7-75d9b845a56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15482202-b7f2-4a1e-8566-8bbc42542387}" ma:internalName="TaxCatchAll" ma:showField="CatchAllData" ma:web="cde46809-b1ff-4639-83a7-75d9b845a56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cde46809-b1ff-4639-83a7-75d9b845a56d" xsi:nil="true"/>
    <lcf76f155ced4ddcb4097134ff3c332f xmlns="08dda3b4-aac8-45d2-87cd-bf0dc1fa06cc">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0342E59-0EBF-4220-A31B-28372E8A53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da3b4-aac8-45d2-87cd-bf0dc1fa06cc"/>
    <ds:schemaRef ds:uri="cde46809-b1ff-4639-83a7-75d9b845a56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3F92868-87F9-40E2-B9C0-89BBB7CCD3F6}">
  <ds:schemaRefs>
    <ds:schemaRef ds:uri="http://schemas.microsoft.com/sharepoint/v3/contenttype/forms"/>
  </ds:schemaRefs>
</ds:datastoreItem>
</file>

<file path=customXml/itemProps3.xml><?xml version="1.0" encoding="utf-8"?>
<ds:datastoreItem xmlns:ds="http://schemas.openxmlformats.org/officeDocument/2006/customXml" ds:itemID="{E4525820-CC08-4E6F-8866-03EBCD7F3BD5}">
  <ds:schemaRefs>
    <ds:schemaRef ds:uri="http://purl.org/dc/terms/"/>
    <ds:schemaRef ds:uri="http://schemas.microsoft.com/office/2006/documentManagement/types"/>
    <ds:schemaRef ds:uri="http://purl.org/dc/elements/1.1/"/>
    <ds:schemaRef ds:uri="http://schemas.microsoft.com/office/2006/metadata/properties"/>
    <ds:schemaRef ds:uri="http://schemas.microsoft.com/office/infopath/2007/PartnerControls"/>
    <ds:schemaRef ds:uri="cde46809-b1ff-4639-83a7-75d9b845a56d"/>
    <ds:schemaRef ds:uri="http://schemas.openxmlformats.org/package/2006/metadata/core-properties"/>
    <ds:schemaRef ds:uri="08dda3b4-aac8-45d2-87cd-bf0dc1fa06cc"/>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1154</TotalTime>
  <Words>580</Words>
  <Application>Microsoft Office PowerPoint</Application>
  <PresentationFormat>A4 Paper (210x297 mm)</PresentationFormat>
  <Paragraphs>73</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CSET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Stewart McSmythurs</dc:creator>
  <cp:lastModifiedBy>Clair Busby</cp:lastModifiedBy>
  <cp:revision>193</cp:revision>
  <cp:lastPrinted>2021-03-10T10:55:32Z</cp:lastPrinted>
  <dcterms:created xsi:type="dcterms:W3CDTF">2021-02-22T16:07:29Z</dcterms:created>
  <dcterms:modified xsi:type="dcterms:W3CDTF">2022-07-14T12:57:43Z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0x01010071884C6A6918F14CB49C08F6772D9D9C</vt:lpwstr>
  </property>
  <property fmtid="{D5CDD505-2E9C-101B-9397-08002B2CF9AE}" pid="3" name="MediaServiceImageTags">
    <vt:lpwstr/>
  </property>
</Properties>
</file>